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4" r:id="rId4"/>
    <p:sldMasterId id="2147484238" r:id="rId5"/>
    <p:sldMasterId id="2147484318" r:id="rId6"/>
    <p:sldMasterId id="2147484330" r:id="rId7"/>
  </p:sldMasterIdLst>
  <p:notesMasterIdLst>
    <p:notesMasterId r:id="rId41"/>
  </p:notesMasterIdLst>
  <p:sldIdLst>
    <p:sldId id="555" r:id="rId8"/>
    <p:sldId id="2147483158" r:id="rId9"/>
    <p:sldId id="2147483172" r:id="rId10"/>
    <p:sldId id="2147483173" r:id="rId11"/>
    <p:sldId id="2147483174" r:id="rId12"/>
    <p:sldId id="2147483175" r:id="rId13"/>
    <p:sldId id="2147483176" r:id="rId14"/>
    <p:sldId id="2147483177" r:id="rId15"/>
    <p:sldId id="2147483178" r:id="rId16"/>
    <p:sldId id="2147483179" r:id="rId17"/>
    <p:sldId id="2147483180" r:id="rId18"/>
    <p:sldId id="2147483181" r:id="rId19"/>
    <p:sldId id="2147483182" r:id="rId20"/>
    <p:sldId id="2147483183" r:id="rId21"/>
    <p:sldId id="744" r:id="rId22"/>
    <p:sldId id="2147472211" r:id="rId23"/>
    <p:sldId id="2147472212" r:id="rId24"/>
    <p:sldId id="2147472213" r:id="rId25"/>
    <p:sldId id="2147483159" r:id="rId26"/>
    <p:sldId id="2147483160" r:id="rId27"/>
    <p:sldId id="2147483161" r:id="rId28"/>
    <p:sldId id="2147483162" r:id="rId29"/>
    <p:sldId id="2147483163" r:id="rId30"/>
    <p:sldId id="2147483164" r:id="rId31"/>
    <p:sldId id="2147483165" r:id="rId32"/>
    <p:sldId id="2147483171" r:id="rId33"/>
    <p:sldId id="2147483167" r:id="rId34"/>
    <p:sldId id="2147483168" r:id="rId35"/>
    <p:sldId id="2147483169" r:id="rId36"/>
    <p:sldId id="2147483170" r:id="rId37"/>
    <p:sldId id="2147483184" r:id="rId38"/>
    <p:sldId id="2147483185" r:id="rId39"/>
    <p:sldId id="838840605" r:id="rId40"/>
  </p:sldIdLst>
  <p:sldSz cx="9720263" cy="7021513"/>
  <p:notesSz cx="6807200" cy="9939338"/>
  <p:defaultTextStyle>
    <a:defPPr>
      <a:defRPr lang="ja-JP"/>
    </a:defPPr>
    <a:lvl1pPr marL="0" algn="l" defTabSz="932580" rtl="0" eaLnBrk="1" latinLnBrk="0" hangingPunct="1">
      <a:defRPr kumimoji="1" sz="1800" kern="1200">
        <a:solidFill>
          <a:schemeClr val="tx1"/>
        </a:solidFill>
        <a:latin typeface="+mn-lt"/>
        <a:ea typeface="+mn-ea"/>
        <a:cs typeface="+mn-cs"/>
      </a:defRPr>
    </a:lvl1pPr>
    <a:lvl2pPr marL="466288" algn="l" defTabSz="932580" rtl="0" eaLnBrk="1" latinLnBrk="0" hangingPunct="1">
      <a:defRPr kumimoji="1" sz="1800" kern="1200">
        <a:solidFill>
          <a:schemeClr val="tx1"/>
        </a:solidFill>
        <a:latin typeface="+mn-lt"/>
        <a:ea typeface="+mn-ea"/>
        <a:cs typeface="+mn-cs"/>
      </a:defRPr>
    </a:lvl2pPr>
    <a:lvl3pPr marL="932580" algn="l" defTabSz="932580" rtl="0" eaLnBrk="1" latinLnBrk="0" hangingPunct="1">
      <a:defRPr kumimoji="1" sz="1800" kern="1200">
        <a:solidFill>
          <a:schemeClr val="tx1"/>
        </a:solidFill>
        <a:latin typeface="+mn-lt"/>
        <a:ea typeface="+mn-ea"/>
        <a:cs typeface="+mn-cs"/>
      </a:defRPr>
    </a:lvl3pPr>
    <a:lvl4pPr marL="1398867" algn="l" defTabSz="932580" rtl="0" eaLnBrk="1" latinLnBrk="0" hangingPunct="1">
      <a:defRPr kumimoji="1" sz="1800" kern="1200">
        <a:solidFill>
          <a:schemeClr val="tx1"/>
        </a:solidFill>
        <a:latin typeface="+mn-lt"/>
        <a:ea typeface="+mn-ea"/>
        <a:cs typeface="+mn-cs"/>
      </a:defRPr>
    </a:lvl4pPr>
    <a:lvl5pPr marL="1865158" algn="l" defTabSz="932580" rtl="0" eaLnBrk="1" latinLnBrk="0" hangingPunct="1">
      <a:defRPr kumimoji="1" sz="1800" kern="1200">
        <a:solidFill>
          <a:schemeClr val="tx1"/>
        </a:solidFill>
        <a:latin typeface="+mn-lt"/>
        <a:ea typeface="+mn-ea"/>
        <a:cs typeface="+mn-cs"/>
      </a:defRPr>
    </a:lvl5pPr>
    <a:lvl6pPr marL="2331439" algn="l" defTabSz="932580" rtl="0" eaLnBrk="1" latinLnBrk="0" hangingPunct="1">
      <a:defRPr kumimoji="1" sz="1800" kern="1200">
        <a:solidFill>
          <a:schemeClr val="tx1"/>
        </a:solidFill>
        <a:latin typeface="+mn-lt"/>
        <a:ea typeface="+mn-ea"/>
        <a:cs typeface="+mn-cs"/>
      </a:defRPr>
    </a:lvl6pPr>
    <a:lvl7pPr marL="2797735" algn="l" defTabSz="932580" rtl="0" eaLnBrk="1" latinLnBrk="0" hangingPunct="1">
      <a:defRPr kumimoji="1" sz="1800" kern="1200">
        <a:solidFill>
          <a:schemeClr val="tx1"/>
        </a:solidFill>
        <a:latin typeface="+mn-lt"/>
        <a:ea typeface="+mn-ea"/>
        <a:cs typeface="+mn-cs"/>
      </a:defRPr>
    </a:lvl7pPr>
    <a:lvl8pPr marL="3264024" algn="l" defTabSz="932580" rtl="0" eaLnBrk="1" latinLnBrk="0" hangingPunct="1">
      <a:defRPr kumimoji="1" sz="1800" kern="1200">
        <a:solidFill>
          <a:schemeClr val="tx1"/>
        </a:solidFill>
        <a:latin typeface="+mn-lt"/>
        <a:ea typeface="+mn-ea"/>
        <a:cs typeface="+mn-cs"/>
      </a:defRPr>
    </a:lvl8pPr>
    <a:lvl9pPr marL="3730316" algn="l" defTabSz="93258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2" userDrawn="1">
          <p15:clr>
            <a:srgbClr val="A4A3A4"/>
          </p15:clr>
        </p15:guide>
        <p15:guide id="2" pos="3062" userDrawn="1">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5BFE14F-404B-BE28-631B-65190CCEDB64}" name="永井 美穂子" initials="美永" userId="S::mihoko_nagai@jmar.co.jp::08766031-74b1-4ab4-bb1f-ee4aa60fc2d5" providerId="AD"/>
  <p188:author id="{2711DC91-5F76-1DF9-A444-E3563433ECC8}" name="政岡　朋" initials="政岡　朋" userId="S-1-5-21-3561212557-3912297691-1126862962-15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75" autoAdjust="0"/>
    <p:restoredTop sz="89793" autoAdjust="0"/>
  </p:normalViewPr>
  <p:slideViewPr>
    <p:cSldViewPr>
      <p:cViewPr varScale="1">
        <p:scale>
          <a:sx n="83" d="100"/>
          <a:sy n="83" d="100"/>
        </p:scale>
        <p:origin x="1560" y="96"/>
      </p:cViewPr>
      <p:guideLst>
        <p:guide orient="horz" pos="2212"/>
        <p:guide pos="306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58" y="-9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吉原 貞典(yoshihara-sadanori)" userId="9120bf57-eaad-41ca-bff1-49e52864b2e8" providerId="ADAL" clId="{E036DDE9-5EAE-46C9-85C3-E4CEAF7D22BA}"/>
    <pc:docChg chg="custSel modSld">
      <pc:chgData name="吉原 貞典(yoshihara-sadanori)" userId="9120bf57-eaad-41ca-bff1-49e52864b2e8" providerId="ADAL" clId="{E036DDE9-5EAE-46C9-85C3-E4CEAF7D22BA}" dt="2024-12-06T09:32:19.528" v="8" actId="1076"/>
      <pc:docMkLst>
        <pc:docMk/>
      </pc:docMkLst>
      <pc:sldChg chg="delSp modSp mod">
        <pc:chgData name="吉原 貞典(yoshihara-sadanori)" userId="9120bf57-eaad-41ca-bff1-49e52864b2e8" providerId="ADAL" clId="{E036DDE9-5EAE-46C9-85C3-E4CEAF7D22BA}" dt="2024-12-06T09:30:01.398" v="1" actId="1076"/>
        <pc:sldMkLst>
          <pc:docMk/>
          <pc:sldMk cId="61731462" sldId="555"/>
        </pc:sldMkLst>
        <pc:picChg chg="mod">
          <ac:chgData name="吉原 貞典(yoshihara-sadanori)" userId="9120bf57-eaad-41ca-bff1-49e52864b2e8" providerId="ADAL" clId="{E036DDE9-5EAE-46C9-85C3-E4CEAF7D22BA}" dt="2024-12-06T09:30:01.398" v="1" actId="1076"/>
          <ac:picMkLst>
            <pc:docMk/>
            <pc:sldMk cId="61731462" sldId="555"/>
            <ac:picMk id="2" creationId="{2E8E37E3-AC96-B408-5224-5768DDF85B01}"/>
          </ac:picMkLst>
        </pc:picChg>
        <pc:picChg chg="del">
          <ac:chgData name="吉原 貞典(yoshihara-sadanori)" userId="9120bf57-eaad-41ca-bff1-49e52864b2e8" providerId="ADAL" clId="{E036DDE9-5EAE-46C9-85C3-E4CEAF7D22BA}" dt="2024-12-06T09:29:56.711" v="0" actId="478"/>
          <ac:picMkLst>
            <pc:docMk/>
            <pc:sldMk cId="61731462" sldId="555"/>
            <ac:picMk id="6" creationId="{4C738BA2-A08E-4471-96A2-4AFD143609FC}"/>
          </ac:picMkLst>
        </pc:picChg>
      </pc:sldChg>
      <pc:sldChg chg="delSp modSp mod">
        <pc:chgData name="吉原 貞典(yoshihara-sadanori)" userId="9120bf57-eaad-41ca-bff1-49e52864b2e8" providerId="ADAL" clId="{E036DDE9-5EAE-46C9-85C3-E4CEAF7D22BA}" dt="2024-12-06T09:30:19.873" v="4" actId="1076"/>
        <pc:sldMkLst>
          <pc:docMk/>
          <pc:sldMk cId="2008374112" sldId="744"/>
        </pc:sldMkLst>
        <pc:picChg chg="mod">
          <ac:chgData name="吉原 貞典(yoshihara-sadanori)" userId="9120bf57-eaad-41ca-bff1-49e52864b2e8" providerId="ADAL" clId="{E036DDE9-5EAE-46C9-85C3-E4CEAF7D22BA}" dt="2024-12-06T09:30:19.873" v="4" actId="1076"/>
          <ac:picMkLst>
            <pc:docMk/>
            <pc:sldMk cId="2008374112" sldId="744"/>
            <ac:picMk id="2" creationId="{45BE85A0-4BD0-77C9-EDFB-1A54139376F3}"/>
          </ac:picMkLst>
        </pc:picChg>
        <pc:picChg chg="del mod">
          <ac:chgData name="吉原 貞典(yoshihara-sadanori)" userId="9120bf57-eaad-41ca-bff1-49e52864b2e8" providerId="ADAL" clId="{E036DDE9-5EAE-46C9-85C3-E4CEAF7D22BA}" dt="2024-12-06T09:30:16.032" v="3" actId="478"/>
          <ac:picMkLst>
            <pc:docMk/>
            <pc:sldMk cId="2008374112" sldId="744"/>
            <ac:picMk id="4" creationId="{6083DE56-13A7-A5E5-97EA-7375B30AAF7A}"/>
          </ac:picMkLst>
        </pc:picChg>
      </pc:sldChg>
      <pc:sldChg chg="delSp modSp mod">
        <pc:chgData name="吉原 貞典(yoshihara-sadanori)" userId="9120bf57-eaad-41ca-bff1-49e52864b2e8" providerId="ADAL" clId="{E036DDE9-5EAE-46C9-85C3-E4CEAF7D22BA}" dt="2024-12-06T09:32:19.528" v="8" actId="1076"/>
        <pc:sldMkLst>
          <pc:docMk/>
          <pc:sldMk cId="1642532179" sldId="2147472218"/>
        </pc:sldMkLst>
        <pc:graphicFrameChg chg="del">
          <ac:chgData name="吉原 貞典(yoshihara-sadanori)" userId="9120bf57-eaad-41ca-bff1-49e52864b2e8" providerId="ADAL" clId="{E036DDE9-5EAE-46C9-85C3-E4CEAF7D22BA}" dt="2024-12-06T09:32:15.520" v="7" actId="478"/>
          <ac:graphicFrameMkLst>
            <pc:docMk/>
            <pc:sldMk cId="1642532179" sldId="2147472218"/>
            <ac:graphicFrameMk id="5" creationId="{6A51A942-956C-F35D-C942-29FF6DA705F3}"/>
          </ac:graphicFrameMkLst>
        </pc:graphicFrameChg>
        <pc:graphicFrameChg chg="del">
          <ac:chgData name="吉原 貞典(yoshihara-sadanori)" userId="9120bf57-eaad-41ca-bff1-49e52864b2e8" providerId="ADAL" clId="{E036DDE9-5EAE-46C9-85C3-E4CEAF7D22BA}" dt="2024-12-06T09:31:57.572" v="5" actId="478"/>
          <ac:graphicFrameMkLst>
            <pc:docMk/>
            <pc:sldMk cId="1642532179" sldId="2147472218"/>
            <ac:graphicFrameMk id="15" creationId="{FF297ACD-3D49-E7EF-CBCC-2C8F0A167A33}"/>
          </ac:graphicFrameMkLst>
        </pc:graphicFrameChg>
        <pc:picChg chg="mod">
          <ac:chgData name="吉原 貞典(yoshihara-sadanori)" userId="9120bf57-eaad-41ca-bff1-49e52864b2e8" providerId="ADAL" clId="{E036DDE9-5EAE-46C9-85C3-E4CEAF7D22BA}" dt="2024-12-06T09:32:02.631" v="6" actId="1076"/>
          <ac:picMkLst>
            <pc:docMk/>
            <pc:sldMk cId="1642532179" sldId="2147472218"/>
            <ac:picMk id="4" creationId="{E56D0526-21CB-A93D-8F42-9BFF8316C5B8}"/>
          </ac:picMkLst>
        </pc:picChg>
        <pc:picChg chg="mod">
          <ac:chgData name="吉原 貞典(yoshihara-sadanori)" userId="9120bf57-eaad-41ca-bff1-49e52864b2e8" providerId="ADAL" clId="{E036DDE9-5EAE-46C9-85C3-E4CEAF7D22BA}" dt="2024-12-06T09:32:19.528" v="8" actId="1076"/>
          <ac:picMkLst>
            <pc:docMk/>
            <pc:sldMk cId="1642532179" sldId="2147472218"/>
            <ac:picMk id="7" creationId="{5778546A-EE2F-9602-A05F-71B10E85161A}"/>
          </ac:picMkLst>
        </pc:picChg>
      </pc:sldChg>
    </pc:docChg>
  </pc:docChgLst>
  <pc:docChgLst>
    <pc:chgData name="大久保 美佳(ookubo-mika.rw2)" userId="dd6fff9f-728f-4462-82fb-7ca7a81a0bae" providerId="ADAL" clId="{9DCFCCDD-2E84-4AF4-8163-CC7ACD62D5EA}"/>
    <pc:docChg chg="undo custSel addSld delSld modSld sldOrd">
      <pc:chgData name="大久保 美佳(ookubo-mika.rw2)" userId="dd6fff9f-728f-4462-82fb-7ca7a81a0bae" providerId="ADAL" clId="{9DCFCCDD-2E84-4AF4-8163-CC7ACD62D5EA}" dt="2025-03-06T10:44:54.041" v="178" actId="1036"/>
      <pc:docMkLst>
        <pc:docMk/>
      </pc:docMkLst>
      <pc:sldChg chg="addSp delSp modSp add del mod">
        <pc:chgData name="大久保 美佳(ookubo-mika.rw2)" userId="dd6fff9f-728f-4462-82fb-7ca7a81a0bae" providerId="ADAL" clId="{9DCFCCDD-2E84-4AF4-8163-CC7ACD62D5EA}" dt="2025-03-06T10:41:24.941" v="105" actId="207"/>
        <pc:sldMkLst>
          <pc:docMk/>
          <pc:sldMk cId="61731462" sldId="555"/>
        </pc:sldMkLst>
        <pc:spChg chg="del">
          <ac:chgData name="大久保 美佳(ookubo-mika.rw2)" userId="dd6fff9f-728f-4462-82fb-7ca7a81a0bae" providerId="ADAL" clId="{9DCFCCDD-2E84-4AF4-8163-CC7ACD62D5EA}" dt="2025-03-06T10:41:15.150" v="103" actId="478"/>
          <ac:spMkLst>
            <pc:docMk/>
            <pc:sldMk cId="61731462" sldId="555"/>
            <ac:spMk id="5" creationId="{BED7FA89-2A66-46AB-B31D-D90F7B44721E}"/>
          </ac:spMkLst>
        </pc:spChg>
        <pc:spChg chg="add mod">
          <ac:chgData name="大久保 美佳(ookubo-mika.rw2)" userId="dd6fff9f-728f-4462-82fb-7ca7a81a0bae" providerId="ADAL" clId="{9DCFCCDD-2E84-4AF4-8163-CC7ACD62D5EA}" dt="2025-03-06T10:41:24.941" v="105" actId="207"/>
          <ac:spMkLst>
            <pc:docMk/>
            <pc:sldMk cId="61731462" sldId="555"/>
            <ac:spMk id="6" creationId="{4C1E6657-2C40-87CD-93F3-74CABAE63171}"/>
          </ac:spMkLst>
        </pc:spChg>
        <pc:graphicFrameChg chg="del">
          <ac:chgData name="大久保 美佳(ookubo-mika.rw2)" userId="dd6fff9f-728f-4462-82fb-7ca7a81a0bae" providerId="ADAL" clId="{9DCFCCDD-2E84-4AF4-8163-CC7ACD62D5EA}" dt="2025-03-06T10:24:04.617" v="6" actId="21"/>
          <ac:graphicFrameMkLst>
            <pc:docMk/>
            <pc:sldMk cId="61731462" sldId="555"/>
            <ac:graphicFrameMk id="2" creationId="{6B3EA969-F846-5D69-46E7-7EF66F09A7B4}"/>
          </ac:graphicFrameMkLst>
        </pc:graphicFrameChg>
        <pc:picChg chg="add mod">
          <ac:chgData name="大久保 美佳(ookubo-mika.rw2)" userId="dd6fff9f-728f-4462-82fb-7ca7a81a0bae" providerId="ADAL" clId="{9DCFCCDD-2E84-4AF4-8163-CC7ACD62D5EA}" dt="2025-03-06T10:24:09.069" v="28" actId="1036"/>
          <ac:picMkLst>
            <pc:docMk/>
            <pc:sldMk cId="61731462" sldId="555"/>
            <ac:picMk id="3" creationId="{FB9BD7A2-ABA6-44F5-6CD3-6F48E8203FF2}"/>
          </ac:picMkLst>
        </pc:picChg>
      </pc:sldChg>
      <pc:sldChg chg="addSp delSp modSp add del mod ord">
        <pc:chgData name="大久保 美佳(ookubo-mika.rw2)" userId="dd6fff9f-728f-4462-82fb-7ca7a81a0bae" providerId="ADAL" clId="{9DCFCCDD-2E84-4AF4-8163-CC7ACD62D5EA}" dt="2025-03-06T10:44:54.041" v="178" actId="1036"/>
        <pc:sldMkLst>
          <pc:docMk/>
          <pc:sldMk cId="2008374112" sldId="744"/>
        </pc:sldMkLst>
        <pc:spChg chg="add del mod">
          <ac:chgData name="大久保 美佳(ookubo-mika.rw2)" userId="dd6fff9f-728f-4462-82fb-7ca7a81a0bae" providerId="ADAL" clId="{9DCFCCDD-2E84-4AF4-8163-CC7ACD62D5EA}" dt="2025-03-06T10:44:25.065" v="155" actId="478"/>
          <ac:spMkLst>
            <pc:docMk/>
            <pc:sldMk cId="2008374112" sldId="744"/>
            <ac:spMk id="2" creationId="{AE5FFFFE-ACB0-46B2-F8C0-1989E4E72BE4}"/>
          </ac:spMkLst>
        </pc:spChg>
        <pc:spChg chg="add mod">
          <ac:chgData name="大久保 美佳(ookubo-mika.rw2)" userId="dd6fff9f-728f-4462-82fb-7ca7a81a0bae" providerId="ADAL" clId="{9DCFCCDD-2E84-4AF4-8163-CC7ACD62D5EA}" dt="2025-03-06T10:44:26.152" v="156"/>
          <ac:spMkLst>
            <pc:docMk/>
            <pc:sldMk cId="2008374112" sldId="744"/>
            <ac:spMk id="6" creationId="{39D7F815-BF85-0A33-C9AE-4782F06F89EC}"/>
          </ac:spMkLst>
        </pc:spChg>
        <pc:spChg chg="del mod">
          <ac:chgData name="大久保 美佳(ookubo-mika.rw2)" userId="dd6fff9f-728f-4462-82fb-7ca7a81a0bae" providerId="ADAL" clId="{9DCFCCDD-2E84-4AF4-8163-CC7ACD62D5EA}" dt="2025-03-06T10:44:25.065" v="155" actId="478"/>
          <ac:spMkLst>
            <pc:docMk/>
            <pc:sldMk cId="2008374112" sldId="744"/>
            <ac:spMk id="7" creationId="{8F3B8181-B634-E7C2-7BB8-1ECEDA28ACF8}"/>
          </ac:spMkLst>
        </pc:spChg>
        <pc:graphicFrameChg chg="del">
          <ac:chgData name="大久保 美佳(ookubo-mika.rw2)" userId="dd6fff9f-728f-4462-82fb-7ca7a81a0bae" providerId="ADAL" clId="{9DCFCCDD-2E84-4AF4-8163-CC7ACD62D5EA}" dt="2025-03-06T10:44:50.459" v="157" actId="21"/>
          <ac:graphicFrameMkLst>
            <pc:docMk/>
            <pc:sldMk cId="2008374112" sldId="744"/>
            <ac:graphicFrameMk id="4" creationId="{AC223C76-9A0D-E0FF-83BB-2DF699726C75}"/>
          </ac:graphicFrameMkLst>
        </pc:graphicFrameChg>
        <pc:picChg chg="add mod">
          <ac:chgData name="大久保 美佳(ookubo-mika.rw2)" userId="dd6fff9f-728f-4462-82fb-7ca7a81a0bae" providerId="ADAL" clId="{9DCFCCDD-2E84-4AF4-8163-CC7ACD62D5EA}" dt="2025-03-06T10:44:54.041" v="178" actId="1036"/>
          <ac:picMkLst>
            <pc:docMk/>
            <pc:sldMk cId="2008374112" sldId="744"/>
            <ac:picMk id="8" creationId="{51A89076-5225-B175-23FA-41333CC09D05}"/>
          </ac:picMkLst>
        </pc:picChg>
      </pc:sldChg>
      <pc:sldChg chg="addSp delSp modSp mod">
        <pc:chgData name="大久保 美佳(ookubo-mika.rw2)" userId="dd6fff9f-728f-4462-82fb-7ca7a81a0bae" providerId="ADAL" clId="{9DCFCCDD-2E84-4AF4-8163-CC7ACD62D5EA}" dt="2025-03-06T10:44:00.333" v="153" actId="207"/>
        <pc:sldMkLst>
          <pc:docMk/>
          <pc:sldMk cId="2013420080" sldId="838840605"/>
        </pc:sldMkLst>
        <pc:spChg chg="del">
          <ac:chgData name="大久保 美佳(ookubo-mika.rw2)" userId="dd6fff9f-728f-4462-82fb-7ca7a81a0bae" providerId="ADAL" clId="{9DCFCCDD-2E84-4AF4-8163-CC7ACD62D5EA}" dt="2025-03-06T10:41:06.551" v="101" actId="478"/>
          <ac:spMkLst>
            <pc:docMk/>
            <pc:sldMk cId="2013420080" sldId="838840605"/>
            <ac:spMk id="2" creationId="{959F95C0-E1CE-5189-7BC2-9B55273D785D}"/>
          </ac:spMkLst>
        </pc:spChg>
        <pc:spChg chg="add mod">
          <ac:chgData name="大久保 美佳(ookubo-mika.rw2)" userId="dd6fff9f-728f-4462-82fb-7ca7a81a0bae" providerId="ADAL" clId="{9DCFCCDD-2E84-4AF4-8163-CC7ACD62D5EA}" dt="2025-03-06T10:44:00.333" v="153" actId="207"/>
          <ac:spMkLst>
            <pc:docMk/>
            <pc:sldMk cId="2013420080" sldId="838840605"/>
            <ac:spMk id="5" creationId="{44CD501C-2B32-9072-2AB4-7CC8FD647D47}"/>
          </ac:spMkLst>
        </pc:spChg>
      </pc:sldChg>
      <pc:sldChg chg="addSp delSp modSp add del mod ord">
        <pc:chgData name="大久保 美佳(ookubo-mika.rw2)" userId="dd6fff9f-728f-4462-82fb-7ca7a81a0bae" providerId="ADAL" clId="{9DCFCCDD-2E84-4AF4-8163-CC7ACD62D5EA}" dt="2025-03-06T10:42:54.164" v="130" actId="207"/>
        <pc:sldMkLst>
          <pc:docMk/>
          <pc:sldMk cId="2496813724" sldId="2147472211"/>
        </pc:sldMkLst>
        <pc:spChg chg="mod">
          <ac:chgData name="大久保 美佳(ookubo-mika.rw2)" userId="dd6fff9f-728f-4462-82fb-7ca7a81a0bae" providerId="ADAL" clId="{9DCFCCDD-2E84-4AF4-8163-CC7ACD62D5EA}" dt="2025-03-06T10:42:54.164" v="130" actId="207"/>
          <ac:spMkLst>
            <pc:docMk/>
            <pc:sldMk cId="2496813724" sldId="2147472211"/>
            <ac:spMk id="2" creationId="{E04A991B-53EE-3F40-0E10-544C9DDBBE67}"/>
          </ac:spMkLst>
        </pc:spChg>
        <pc:graphicFrameChg chg="del mod">
          <ac:chgData name="大久保 美佳(ookubo-mika.rw2)" userId="dd6fff9f-728f-4462-82fb-7ca7a81a0bae" providerId="ADAL" clId="{9DCFCCDD-2E84-4AF4-8163-CC7ACD62D5EA}" dt="2025-03-06T10:36:21.059" v="72" actId="478"/>
          <ac:graphicFrameMkLst>
            <pc:docMk/>
            <pc:sldMk cId="2496813724" sldId="2147472211"/>
            <ac:graphicFrameMk id="6" creationId="{C55DFB1B-B8E6-6F22-CA12-DCEC4E866BDC}"/>
          </ac:graphicFrameMkLst>
        </pc:graphicFrameChg>
        <pc:picChg chg="add mod">
          <ac:chgData name="大久保 美佳(ookubo-mika.rw2)" userId="dd6fff9f-728f-4462-82fb-7ca7a81a0bae" providerId="ADAL" clId="{9DCFCCDD-2E84-4AF4-8163-CC7ACD62D5EA}" dt="2025-03-06T10:38:03.555" v="85" actId="1076"/>
          <ac:picMkLst>
            <pc:docMk/>
            <pc:sldMk cId="2496813724" sldId="2147472211"/>
            <ac:picMk id="4" creationId="{605C8F6D-877E-EB73-8C13-3A7F0F4D6F7A}"/>
          </ac:picMkLst>
        </pc:picChg>
      </pc:sldChg>
      <pc:sldChg chg="addSp delSp modSp add del mod ord">
        <pc:chgData name="大久保 美佳(ookubo-mika.rw2)" userId="dd6fff9f-728f-4462-82fb-7ca7a81a0bae" providerId="ADAL" clId="{9DCFCCDD-2E84-4AF4-8163-CC7ACD62D5EA}" dt="2025-03-06T10:42:57.780" v="131" actId="207"/>
        <pc:sldMkLst>
          <pc:docMk/>
          <pc:sldMk cId="1360357363" sldId="2147472212"/>
        </pc:sldMkLst>
        <pc:spChg chg="mod">
          <ac:chgData name="大久保 美佳(ookubo-mika.rw2)" userId="dd6fff9f-728f-4462-82fb-7ca7a81a0bae" providerId="ADAL" clId="{9DCFCCDD-2E84-4AF4-8163-CC7ACD62D5EA}" dt="2025-03-06T10:42:57.780" v="131" actId="207"/>
          <ac:spMkLst>
            <pc:docMk/>
            <pc:sldMk cId="1360357363" sldId="2147472212"/>
            <ac:spMk id="4" creationId="{8D0A5FC6-7311-84DE-B176-E4048D5CD5AA}"/>
          </ac:spMkLst>
        </pc:spChg>
        <pc:graphicFrameChg chg="del">
          <ac:chgData name="大久保 美佳(ookubo-mika.rw2)" userId="dd6fff9f-728f-4462-82fb-7ca7a81a0bae" providerId="ADAL" clId="{9DCFCCDD-2E84-4AF4-8163-CC7ACD62D5EA}" dt="2025-03-06T10:37:03.535" v="77" actId="478"/>
          <ac:graphicFrameMkLst>
            <pc:docMk/>
            <pc:sldMk cId="1360357363" sldId="2147472212"/>
            <ac:graphicFrameMk id="5" creationId="{478A55A0-63A0-F968-8D5C-C5A8C726347E}"/>
          </ac:graphicFrameMkLst>
        </pc:graphicFrameChg>
        <pc:picChg chg="add mod">
          <ac:chgData name="大久保 美佳(ookubo-mika.rw2)" userId="dd6fff9f-728f-4462-82fb-7ca7a81a0bae" providerId="ADAL" clId="{9DCFCCDD-2E84-4AF4-8163-CC7ACD62D5EA}" dt="2025-03-06T10:37:07.275" v="78" actId="1076"/>
          <ac:picMkLst>
            <pc:docMk/>
            <pc:sldMk cId="1360357363" sldId="2147472212"/>
            <ac:picMk id="2" creationId="{C4D572C7-2DC3-1EF2-9187-CE06F634AD9D}"/>
          </ac:picMkLst>
        </pc:picChg>
      </pc:sldChg>
      <pc:sldChg chg="addSp delSp modSp add del mod ord">
        <pc:chgData name="大久保 美佳(ookubo-mika.rw2)" userId="dd6fff9f-728f-4462-82fb-7ca7a81a0bae" providerId="ADAL" clId="{9DCFCCDD-2E84-4AF4-8163-CC7ACD62D5EA}" dt="2025-03-06T10:43:01.005" v="132" actId="207"/>
        <pc:sldMkLst>
          <pc:docMk/>
          <pc:sldMk cId="2493240320" sldId="2147472213"/>
        </pc:sldMkLst>
        <pc:spChg chg="mod">
          <ac:chgData name="大久保 美佳(ookubo-mika.rw2)" userId="dd6fff9f-728f-4462-82fb-7ca7a81a0bae" providerId="ADAL" clId="{9DCFCCDD-2E84-4AF4-8163-CC7ACD62D5EA}" dt="2025-03-06T10:43:01.005" v="132" actId="207"/>
          <ac:spMkLst>
            <pc:docMk/>
            <pc:sldMk cId="2493240320" sldId="2147472213"/>
            <ac:spMk id="4" creationId="{68E1FB7E-3282-5682-6E19-08C4F7CF0FB3}"/>
          </ac:spMkLst>
        </pc:spChg>
        <pc:graphicFrameChg chg="del">
          <ac:chgData name="大久保 美佳(ookubo-mika.rw2)" userId="dd6fff9f-728f-4462-82fb-7ca7a81a0bae" providerId="ADAL" clId="{9DCFCCDD-2E84-4AF4-8163-CC7ACD62D5EA}" dt="2025-03-06T10:37:27.493" v="82" actId="478"/>
          <ac:graphicFrameMkLst>
            <pc:docMk/>
            <pc:sldMk cId="2493240320" sldId="2147472213"/>
            <ac:graphicFrameMk id="5" creationId="{D088EBBE-4B13-2ED0-CF24-DCABB73261E1}"/>
          </ac:graphicFrameMkLst>
        </pc:graphicFrameChg>
        <pc:picChg chg="add mod">
          <ac:chgData name="大久保 美佳(ookubo-mika.rw2)" userId="dd6fff9f-728f-4462-82fb-7ca7a81a0bae" providerId="ADAL" clId="{9DCFCCDD-2E84-4AF4-8163-CC7ACD62D5EA}" dt="2025-03-06T10:37:50.527" v="84" actId="1076"/>
          <ac:picMkLst>
            <pc:docMk/>
            <pc:sldMk cId="2493240320" sldId="2147472213"/>
            <ac:picMk id="2" creationId="{7DC146FA-8E07-ECC5-4AEC-871D7B0AC943}"/>
          </ac:picMkLst>
        </pc:picChg>
      </pc:sldChg>
      <pc:sldChg chg="addSp delSp modSp add del mod ord">
        <pc:chgData name="大久保 美佳(ookubo-mika.rw2)" userId="dd6fff9f-728f-4462-82fb-7ca7a81a0bae" providerId="ADAL" clId="{9DCFCCDD-2E84-4AF4-8163-CC7ACD62D5EA}" dt="2025-03-06T10:41:31.097" v="106" actId="207"/>
        <pc:sldMkLst>
          <pc:docMk/>
          <pc:sldMk cId="2701147253" sldId="2147483158"/>
        </pc:sldMkLst>
        <pc:spChg chg="mod">
          <ac:chgData name="大久保 美佳(ookubo-mika.rw2)" userId="dd6fff9f-728f-4462-82fb-7ca7a81a0bae" providerId="ADAL" clId="{9DCFCCDD-2E84-4AF4-8163-CC7ACD62D5EA}" dt="2025-03-06T10:41:31.097" v="106" actId="207"/>
          <ac:spMkLst>
            <pc:docMk/>
            <pc:sldMk cId="2701147253" sldId="2147483158"/>
            <ac:spMk id="2" creationId="{E04A991B-53EE-3F40-0E10-544C9DDBBE67}"/>
          </ac:spMkLst>
        </pc:spChg>
        <pc:graphicFrameChg chg="add del">
          <ac:chgData name="大久保 美佳(ookubo-mika.rw2)" userId="dd6fff9f-728f-4462-82fb-7ca7a81a0bae" providerId="ADAL" clId="{9DCFCCDD-2E84-4AF4-8163-CC7ACD62D5EA}" dt="2025-03-06T10:28:32.281" v="39" actId="478"/>
          <ac:graphicFrameMkLst>
            <pc:docMk/>
            <pc:sldMk cId="2701147253" sldId="2147483158"/>
            <ac:graphicFrameMk id="6" creationId="{9308DCB1-9D7E-86E3-16B0-E409E2F44DF4}"/>
          </ac:graphicFrameMkLst>
        </pc:graphicFrameChg>
        <pc:graphicFrameChg chg="del mod">
          <ac:chgData name="大久保 美佳(ookubo-mika.rw2)" userId="dd6fff9f-728f-4462-82fb-7ca7a81a0bae" providerId="ADAL" clId="{9DCFCCDD-2E84-4AF4-8163-CC7ACD62D5EA}" dt="2025-03-06T10:34:12.718" v="54" actId="478"/>
          <ac:graphicFrameMkLst>
            <pc:docMk/>
            <pc:sldMk cId="2701147253" sldId="2147483158"/>
            <ac:graphicFrameMk id="7" creationId="{2A84FFFF-F852-C504-5692-EB6DBBF20ED7}"/>
          </ac:graphicFrameMkLst>
        </pc:graphicFrameChg>
        <pc:picChg chg="add">
          <ac:chgData name="大久保 美佳(ookubo-mika.rw2)" userId="dd6fff9f-728f-4462-82fb-7ca7a81a0bae" providerId="ADAL" clId="{9DCFCCDD-2E84-4AF4-8163-CC7ACD62D5EA}" dt="2025-03-06T10:24:28.397" v="30"/>
          <ac:picMkLst>
            <pc:docMk/>
            <pc:sldMk cId="2701147253" sldId="2147483158"/>
            <ac:picMk id="4" creationId="{FB7276D7-B401-31D6-04ED-0FC12F562402}"/>
          </ac:picMkLst>
        </pc:picChg>
        <pc:picChg chg="add mod">
          <ac:chgData name="大久保 美佳(ookubo-mika.rw2)" userId="dd6fff9f-728f-4462-82fb-7ca7a81a0bae" providerId="ADAL" clId="{9DCFCCDD-2E84-4AF4-8163-CC7ACD62D5EA}" dt="2025-03-06T10:30:08.698" v="41" actId="1076"/>
          <ac:picMkLst>
            <pc:docMk/>
            <pc:sldMk cId="2701147253" sldId="2147483158"/>
            <ac:picMk id="5" creationId="{2BCF73C9-FCA9-C53A-79A5-952A9433A43A}"/>
          </ac:picMkLst>
        </pc:picChg>
        <pc:picChg chg="add del mod">
          <ac:chgData name="大久保 美佳(ookubo-mika.rw2)" userId="dd6fff9f-728f-4462-82fb-7ca7a81a0bae" providerId="ADAL" clId="{9DCFCCDD-2E84-4AF4-8163-CC7ACD62D5EA}" dt="2025-03-06T10:30:52.591" v="47" actId="478"/>
          <ac:picMkLst>
            <pc:docMk/>
            <pc:sldMk cId="2701147253" sldId="2147483158"/>
            <ac:picMk id="8" creationId="{C17E5581-4790-5D11-2BD4-7CBD350F5295}"/>
          </ac:picMkLst>
        </pc:picChg>
        <pc:picChg chg="add del mod">
          <ac:chgData name="大久保 美佳(ookubo-mika.rw2)" userId="dd6fff9f-728f-4462-82fb-7ca7a81a0bae" providerId="ADAL" clId="{9DCFCCDD-2E84-4AF4-8163-CC7ACD62D5EA}" dt="2025-03-06T10:35:01.452" v="60" actId="478"/>
          <ac:picMkLst>
            <pc:docMk/>
            <pc:sldMk cId="2701147253" sldId="2147483158"/>
            <ac:picMk id="9" creationId="{567FA0A6-2E8A-1698-2646-FCDABFD6E7AC}"/>
          </ac:picMkLst>
        </pc:picChg>
        <pc:picChg chg="add mod">
          <ac:chgData name="大久保 美佳(ookubo-mika.rw2)" userId="dd6fff9f-728f-4462-82fb-7ca7a81a0bae" providerId="ADAL" clId="{9DCFCCDD-2E84-4AF4-8163-CC7ACD62D5EA}" dt="2025-03-06T10:35:20.050" v="61" actId="1076"/>
          <ac:picMkLst>
            <pc:docMk/>
            <pc:sldMk cId="2701147253" sldId="2147483158"/>
            <ac:picMk id="10" creationId="{F8531EBF-6E59-8AAE-CAB7-0F97BBCAD996}"/>
          </ac:picMkLst>
        </pc:picChg>
      </pc:sldChg>
      <pc:sldChg chg="delSp modSp add del mod">
        <pc:chgData name="大久保 美佳(ookubo-mika.rw2)" userId="dd6fff9f-728f-4462-82fb-7ca7a81a0bae" providerId="ADAL" clId="{9DCFCCDD-2E84-4AF4-8163-CC7ACD62D5EA}" dt="2025-03-06T10:43:04.198" v="133" actId="207"/>
        <pc:sldMkLst>
          <pc:docMk/>
          <pc:sldMk cId="1977814635" sldId="2147483159"/>
        </pc:sldMkLst>
        <pc:spChg chg="mod">
          <ac:chgData name="大久保 美佳(ookubo-mika.rw2)" userId="dd6fff9f-728f-4462-82fb-7ca7a81a0bae" providerId="ADAL" clId="{9DCFCCDD-2E84-4AF4-8163-CC7ACD62D5EA}" dt="2025-03-06T10:43:04.198" v="133" actId="207"/>
          <ac:spMkLst>
            <pc:docMk/>
            <pc:sldMk cId="1977814635" sldId="2147483159"/>
            <ac:spMk id="4" creationId="{6905F558-6BAF-B860-809F-E7EA67A48BC8}"/>
          </ac:spMkLst>
        </pc:spChg>
        <pc:spChg chg="del">
          <ac:chgData name="大久保 美佳(ookubo-mika.rw2)" userId="dd6fff9f-728f-4462-82fb-7ca7a81a0bae" providerId="ADAL" clId="{9DCFCCDD-2E84-4AF4-8163-CC7ACD62D5EA}" dt="2025-03-06T10:38:14.098" v="86" actId="478"/>
          <ac:spMkLst>
            <pc:docMk/>
            <pc:sldMk cId="1977814635" sldId="2147483159"/>
            <ac:spMk id="6" creationId="{45D67566-6B54-6EBF-F5EE-BDFCF50C7CDB}"/>
          </ac:spMkLst>
        </pc:spChg>
      </pc:sldChg>
      <pc:sldChg chg="delSp modSp add del mod">
        <pc:chgData name="大久保 美佳(ookubo-mika.rw2)" userId="dd6fff9f-728f-4462-82fb-7ca7a81a0bae" providerId="ADAL" clId="{9DCFCCDD-2E84-4AF4-8163-CC7ACD62D5EA}" dt="2025-03-06T10:43:06.541" v="134" actId="207"/>
        <pc:sldMkLst>
          <pc:docMk/>
          <pc:sldMk cId="1299986404" sldId="2147483160"/>
        </pc:sldMkLst>
        <pc:spChg chg="mod">
          <ac:chgData name="大久保 美佳(ookubo-mika.rw2)" userId="dd6fff9f-728f-4462-82fb-7ca7a81a0bae" providerId="ADAL" clId="{9DCFCCDD-2E84-4AF4-8163-CC7ACD62D5EA}" dt="2025-03-06T10:43:06.541" v="134" actId="207"/>
          <ac:spMkLst>
            <pc:docMk/>
            <pc:sldMk cId="1299986404" sldId="2147483160"/>
            <ac:spMk id="4" creationId="{85BA109C-5795-0682-C28F-9B64A0967DB4}"/>
          </ac:spMkLst>
        </pc:spChg>
        <pc:spChg chg="del">
          <ac:chgData name="大久保 美佳(ookubo-mika.rw2)" userId="dd6fff9f-728f-4462-82fb-7ca7a81a0bae" providerId="ADAL" clId="{9DCFCCDD-2E84-4AF4-8163-CC7ACD62D5EA}" dt="2025-03-06T10:38:15.227" v="87" actId="478"/>
          <ac:spMkLst>
            <pc:docMk/>
            <pc:sldMk cId="1299986404" sldId="2147483160"/>
            <ac:spMk id="5" creationId="{3945AE34-0F27-8AB3-ECA3-0B3309D784B0}"/>
          </ac:spMkLst>
        </pc:spChg>
      </pc:sldChg>
      <pc:sldChg chg="delSp modSp add del mod">
        <pc:chgData name="大久保 美佳(ookubo-mika.rw2)" userId="dd6fff9f-728f-4462-82fb-7ca7a81a0bae" providerId="ADAL" clId="{9DCFCCDD-2E84-4AF4-8163-CC7ACD62D5EA}" dt="2025-03-06T10:43:09.507" v="135" actId="207"/>
        <pc:sldMkLst>
          <pc:docMk/>
          <pc:sldMk cId="2994643484" sldId="2147483161"/>
        </pc:sldMkLst>
        <pc:spChg chg="mod">
          <ac:chgData name="大久保 美佳(ookubo-mika.rw2)" userId="dd6fff9f-728f-4462-82fb-7ca7a81a0bae" providerId="ADAL" clId="{9DCFCCDD-2E84-4AF4-8163-CC7ACD62D5EA}" dt="2025-03-06T10:43:09.507" v="135" actId="207"/>
          <ac:spMkLst>
            <pc:docMk/>
            <pc:sldMk cId="2994643484" sldId="2147483161"/>
            <ac:spMk id="4" creationId="{D4801111-0726-F0EF-8101-80294C5CC943}"/>
          </ac:spMkLst>
        </pc:spChg>
        <pc:spChg chg="del">
          <ac:chgData name="大久保 美佳(ookubo-mika.rw2)" userId="dd6fff9f-728f-4462-82fb-7ca7a81a0bae" providerId="ADAL" clId="{9DCFCCDD-2E84-4AF4-8163-CC7ACD62D5EA}" dt="2025-03-06T10:38:16.389" v="88" actId="478"/>
          <ac:spMkLst>
            <pc:docMk/>
            <pc:sldMk cId="2994643484" sldId="2147483161"/>
            <ac:spMk id="5" creationId="{77B5FE34-9470-210F-41D3-4E2B3D40ED9B}"/>
          </ac:spMkLst>
        </pc:spChg>
      </pc:sldChg>
      <pc:sldChg chg="delSp modSp add del mod">
        <pc:chgData name="大久保 美佳(ookubo-mika.rw2)" userId="dd6fff9f-728f-4462-82fb-7ca7a81a0bae" providerId="ADAL" clId="{9DCFCCDD-2E84-4AF4-8163-CC7ACD62D5EA}" dt="2025-03-06T10:43:12.872" v="136" actId="207"/>
        <pc:sldMkLst>
          <pc:docMk/>
          <pc:sldMk cId="2133061087" sldId="2147483162"/>
        </pc:sldMkLst>
        <pc:spChg chg="mod">
          <ac:chgData name="大久保 美佳(ookubo-mika.rw2)" userId="dd6fff9f-728f-4462-82fb-7ca7a81a0bae" providerId="ADAL" clId="{9DCFCCDD-2E84-4AF4-8163-CC7ACD62D5EA}" dt="2025-03-06T10:43:12.872" v="136" actId="207"/>
          <ac:spMkLst>
            <pc:docMk/>
            <pc:sldMk cId="2133061087" sldId="2147483162"/>
            <ac:spMk id="4" creationId="{6BE20D8F-0D54-FD42-902D-96C250984B9E}"/>
          </ac:spMkLst>
        </pc:spChg>
        <pc:spChg chg="del">
          <ac:chgData name="大久保 美佳(ookubo-mika.rw2)" userId="dd6fff9f-728f-4462-82fb-7ca7a81a0bae" providerId="ADAL" clId="{9DCFCCDD-2E84-4AF4-8163-CC7ACD62D5EA}" dt="2025-03-06T10:38:17.823" v="89" actId="478"/>
          <ac:spMkLst>
            <pc:docMk/>
            <pc:sldMk cId="2133061087" sldId="2147483162"/>
            <ac:spMk id="6" creationId="{1F7E21FE-6F16-9CBC-FE19-F2C71E4D05AC}"/>
          </ac:spMkLst>
        </pc:spChg>
      </pc:sldChg>
      <pc:sldChg chg="delSp modSp add del mod">
        <pc:chgData name="大久保 美佳(ookubo-mika.rw2)" userId="dd6fff9f-728f-4462-82fb-7ca7a81a0bae" providerId="ADAL" clId="{9DCFCCDD-2E84-4AF4-8163-CC7ACD62D5EA}" dt="2025-03-06T10:43:15.966" v="137" actId="207"/>
        <pc:sldMkLst>
          <pc:docMk/>
          <pc:sldMk cId="4132243829" sldId="2147483163"/>
        </pc:sldMkLst>
        <pc:spChg chg="mod">
          <ac:chgData name="大久保 美佳(ookubo-mika.rw2)" userId="dd6fff9f-728f-4462-82fb-7ca7a81a0bae" providerId="ADAL" clId="{9DCFCCDD-2E84-4AF4-8163-CC7ACD62D5EA}" dt="2025-03-06T10:43:15.966" v="137" actId="207"/>
          <ac:spMkLst>
            <pc:docMk/>
            <pc:sldMk cId="4132243829" sldId="2147483163"/>
            <ac:spMk id="4" creationId="{D5473D0B-F7C8-31E1-E0FF-343D22A2FC51}"/>
          </ac:spMkLst>
        </pc:spChg>
        <pc:spChg chg="del">
          <ac:chgData name="大久保 美佳(ookubo-mika.rw2)" userId="dd6fff9f-728f-4462-82fb-7ca7a81a0bae" providerId="ADAL" clId="{9DCFCCDD-2E84-4AF4-8163-CC7ACD62D5EA}" dt="2025-03-06T10:38:19.012" v="90" actId="478"/>
          <ac:spMkLst>
            <pc:docMk/>
            <pc:sldMk cId="4132243829" sldId="2147483163"/>
            <ac:spMk id="6" creationId="{14B37FC2-DD73-A28F-BFFF-0E9BFAEA257E}"/>
          </ac:spMkLst>
        </pc:spChg>
      </pc:sldChg>
      <pc:sldChg chg="delSp modSp add del mod">
        <pc:chgData name="大久保 美佳(ookubo-mika.rw2)" userId="dd6fff9f-728f-4462-82fb-7ca7a81a0bae" providerId="ADAL" clId="{9DCFCCDD-2E84-4AF4-8163-CC7ACD62D5EA}" dt="2025-03-06T10:43:18.118" v="138" actId="207"/>
        <pc:sldMkLst>
          <pc:docMk/>
          <pc:sldMk cId="1160640976" sldId="2147483164"/>
        </pc:sldMkLst>
        <pc:spChg chg="mod">
          <ac:chgData name="大久保 美佳(ookubo-mika.rw2)" userId="dd6fff9f-728f-4462-82fb-7ca7a81a0bae" providerId="ADAL" clId="{9DCFCCDD-2E84-4AF4-8163-CC7ACD62D5EA}" dt="2025-03-06T10:43:18.118" v="138" actId="207"/>
          <ac:spMkLst>
            <pc:docMk/>
            <pc:sldMk cId="1160640976" sldId="2147483164"/>
            <ac:spMk id="4" creationId="{F61F04A4-6EA4-FA27-F824-DD50B3002647}"/>
          </ac:spMkLst>
        </pc:spChg>
        <pc:spChg chg="del">
          <ac:chgData name="大久保 美佳(ookubo-mika.rw2)" userId="dd6fff9f-728f-4462-82fb-7ca7a81a0bae" providerId="ADAL" clId="{9DCFCCDD-2E84-4AF4-8163-CC7ACD62D5EA}" dt="2025-03-06T10:38:19.977" v="91" actId="478"/>
          <ac:spMkLst>
            <pc:docMk/>
            <pc:sldMk cId="1160640976" sldId="2147483164"/>
            <ac:spMk id="6" creationId="{A354E70C-2F3F-EA62-BCEC-E98F3BA957FA}"/>
          </ac:spMkLst>
        </pc:spChg>
      </pc:sldChg>
      <pc:sldChg chg="modSp add del mod">
        <pc:chgData name="大久保 美佳(ookubo-mika.rw2)" userId="dd6fff9f-728f-4462-82fb-7ca7a81a0bae" providerId="ADAL" clId="{9DCFCCDD-2E84-4AF4-8163-CC7ACD62D5EA}" dt="2025-03-06T10:43:22.158" v="139" actId="207"/>
        <pc:sldMkLst>
          <pc:docMk/>
          <pc:sldMk cId="554838488" sldId="2147483165"/>
        </pc:sldMkLst>
        <pc:spChg chg="mod">
          <ac:chgData name="大久保 美佳(ookubo-mika.rw2)" userId="dd6fff9f-728f-4462-82fb-7ca7a81a0bae" providerId="ADAL" clId="{9DCFCCDD-2E84-4AF4-8163-CC7ACD62D5EA}" dt="2025-03-06T10:43:22.158" v="139" actId="207"/>
          <ac:spMkLst>
            <pc:docMk/>
            <pc:sldMk cId="554838488" sldId="2147483165"/>
            <ac:spMk id="4" creationId="{3E940FC2-4525-B7D0-B582-3CA72D2F78DB}"/>
          </ac:spMkLst>
        </pc:spChg>
      </pc:sldChg>
      <pc:sldChg chg="modSp add del mod">
        <pc:chgData name="大久保 美佳(ookubo-mika.rw2)" userId="dd6fff9f-728f-4462-82fb-7ca7a81a0bae" providerId="ADAL" clId="{9DCFCCDD-2E84-4AF4-8163-CC7ACD62D5EA}" dt="2025-03-06T10:43:30.274" v="141" actId="207"/>
        <pc:sldMkLst>
          <pc:docMk/>
          <pc:sldMk cId="596952328" sldId="2147483167"/>
        </pc:sldMkLst>
        <pc:spChg chg="mod">
          <ac:chgData name="大久保 美佳(ookubo-mika.rw2)" userId="dd6fff9f-728f-4462-82fb-7ca7a81a0bae" providerId="ADAL" clId="{9DCFCCDD-2E84-4AF4-8163-CC7ACD62D5EA}" dt="2025-03-06T10:43:30.274" v="141" actId="207"/>
          <ac:spMkLst>
            <pc:docMk/>
            <pc:sldMk cId="596952328" sldId="2147483167"/>
            <ac:spMk id="4" creationId="{F6AB26E1-4BAC-F45E-DDBF-BD2B372EB1B1}"/>
          </ac:spMkLst>
        </pc:spChg>
      </pc:sldChg>
      <pc:sldChg chg="modSp add del mod">
        <pc:chgData name="大久保 美佳(ookubo-mika.rw2)" userId="dd6fff9f-728f-4462-82fb-7ca7a81a0bae" providerId="ADAL" clId="{9DCFCCDD-2E84-4AF4-8163-CC7ACD62D5EA}" dt="2025-03-06T10:43:34.274" v="142" actId="207"/>
        <pc:sldMkLst>
          <pc:docMk/>
          <pc:sldMk cId="2112919607" sldId="2147483168"/>
        </pc:sldMkLst>
        <pc:spChg chg="mod">
          <ac:chgData name="大久保 美佳(ookubo-mika.rw2)" userId="dd6fff9f-728f-4462-82fb-7ca7a81a0bae" providerId="ADAL" clId="{9DCFCCDD-2E84-4AF4-8163-CC7ACD62D5EA}" dt="2025-03-06T10:43:34.274" v="142" actId="207"/>
          <ac:spMkLst>
            <pc:docMk/>
            <pc:sldMk cId="2112919607" sldId="2147483168"/>
            <ac:spMk id="4" creationId="{8848CB43-0861-7016-FF9E-E9BFA8FAB65F}"/>
          </ac:spMkLst>
        </pc:spChg>
      </pc:sldChg>
      <pc:sldChg chg="delSp modSp add del mod">
        <pc:chgData name="大久保 美佳(ookubo-mika.rw2)" userId="dd6fff9f-728f-4462-82fb-7ca7a81a0bae" providerId="ADAL" clId="{9DCFCCDD-2E84-4AF4-8163-CC7ACD62D5EA}" dt="2025-03-06T10:43:37.541" v="143" actId="207"/>
        <pc:sldMkLst>
          <pc:docMk/>
          <pc:sldMk cId="3019284656" sldId="2147483169"/>
        </pc:sldMkLst>
        <pc:spChg chg="mod">
          <ac:chgData name="大久保 美佳(ookubo-mika.rw2)" userId="dd6fff9f-728f-4462-82fb-7ca7a81a0bae" providerId="ADAL" clId="{9DCFCCDD-2E84-4AF4-8163-CC7ACD62D5EA}" dt="2025-03-06T10:43:37.541" v="143" actId="207"/>
          <ac:spMkLst>
            <pc:docMk/>
            <pc:sldMk cId="3019284656" sldId="2147483169"/>
            <ac:spMk id="4" creationId="{9E7282AC-411A-5D94-6D27-0A9B6122D9A9}"/>
          </ac:spMkLst>
        </pc:spChg>
        <pc:spChg chg="del">
          <ac:chgData name="大久保 美佳(ookubo-mika.rw2)" userId="dd6fff9f-728f-4462-82fb-7ca7a81a0bae" providerId="ADAL" clId="{9DCFCCDD-2E84-4AF4-8163-CC7ACD62D5EA}" dt="2025-03-06T10:38:24.863" v="92" actId="478"/>
          <ac:spMkLst>
            <pc:docMk/>
            <pc:sldMk cId="3019284656" sldId="2147483169"/>
            <ac:spMk id="6" creationId="{15A04995-9DB0-EFC4-E7E0-B3BF43CC4F5C}"/>
          </ac:spMkLst>
        </pc:spChg>
      </pc:sldChg>
      <pc:sldChg chg="modSp add del mod">
        <pc:chgData name="大久保 美佳(ookubo-mika.rw2)" userId="dd6fff9f-728f-4462-82fb-7ca7a81a0bae" providerId="ADAL" clId="{9DCFCCDD-2E84-4AF4-8163-CC7ACD62D5EA}" dt="2025-03-06T10:43:39.832" v="144" actId="207"/>
        <pc:sldMkLst>
          <pc:docMk/>
          <pc:sldMk cId="1755862887" sldId="2147483170"/>
        </pc:sldMkLst>
        <pc:spChg chg="mod">
          <ac:chgData name="大久保 美佳(ookubo-mika.rw2)" userId="dd6fff9f-728f-4462-82fb-7ca7a81a0bae" providerId="ADAL" clId="{9DCFCCDD-2E84-4AF4-8163-CC7ACD62D5EA}" dt="2025-03-06T10:43:39.832" v="144" actId="207"/>
          <ac:spMkLst>
            <pc:docMk/>
            <pc:sldMk cId="1755862887" sldId="2147483170"/>
            <ac:spMk id="4" creationId="{23EB3799-865C-11BE-C74C-3F00633276E1}"/>
          </ac:spMkLst>
        </pc:spChg>
      </pc:sldChg>
      <pc:sldChg chg="modSp add del mod">
        <pc:chgData name="大久保 美佳(ookubo-mika.rw2)" userId="dd6fff9f-728f-4462-82fb-7ca7a81a0bae" providerId="ADAL" clId="{9DCFCCDD-2E84-4AF4-8163-CC7ACD62D5EA}" dt="2025-03-06T10:43:25.749" v="140" actId="207"/>
        <pc:sldMkLst>
          <pc:docMk/>
          <pc:sldMk cId="481901386" sldId="2147483171"/>
        </pc:sldMkLst>
        <pc:spChg chg="mod">
          <ac:chgData name="大久保 美佳(ookubo-mika.rw2)" userId="dd6fff9f-728f-4462-82fb-7ca7a81a0bae" providerId="ADAL" clId="{9DCFCCDD-2E84-4AF4-8163-CC7ACD62D5EA}" dt="2025-03-06T10:43:25.749" v="140" actId="207"/>
          <ac:spMkLst>
            <pc:docMk/>
            <pc:sldMk cId="481901386" sldId="2147483171"/>
            <ac:spMk id="4" creationId="{AAF92E8A-D714-6C2A-B458-33DB8DA0E6E6}"/>
          </ac:spMkLst>
        </pc:spChg>
      </pc:sldChg>
      <pc:sldChg chg="addSp delSp modSp add del mod">
        <pc:chgData name="大久保 美佳(ookubo-mika.rw2)" userId="dd6fff9f-728f-4462-82fb-7ca7a81a0bae" providerId="ADAL" clId="{9DCFCCDD-2E84-4AF4-8163-CC7ACD62D5EA}" dt="2025-03-06T10:41:45.462" v="108"/>
        <pc:sldMkLst>
          <pc:docMk/>
          <pc:sldMk cId="2665974187" sldId="2147483172"/>
        </pc:sldMkLst>
        <pc:spChg chg="del">
          <ac:chgData name="大久保 美佳(ookubo-mika.rw2)" userId="dd6fff9f-728f-4462-82fb-7ca7a81a0bae" providerId="ADAL" clId="{9DCFCCDD-2E84-4AF4-8163-CC7ACD62D5EA}" dt="2025-03-06T10:35:39.117" v="62" actId="478"/>
          <ac:spMkLst>
            <pc:docMk/>
            <pc:sldMk cId="2665974187" sldId="2147483172"/>
            <ac:spMk id="2" creationId="{D5D7D300-E95B-AE9B-5691-E32B5FE540B4}"/>
          </ac:spMkLst>
        </pc:spChg>
        <pc:spChg chg="del">
          <ac:chgData name="大久保 美佳(ookubo-mika.rw2)" userId="dd6fff9f-728f-4462-82fb-7ca7a81a0bae" providerId="ADAL" clId="{9DCFCCDD-2E84-4AF4-8163-CC7ACD62D5EA}" dt="2025-03-06T10:41:45.030" v="107" actId="478"/>
          <ac:spMkLst>
            <pc:docMk/>
            <pc:sldMk cId="2665974187" sldId="2147483172"/>
            <ac:spMk id="4" creationId="{FE1FFD64-A9B1-8454-CBEE-5166D5525076}"/>
          </ac:spMkLst>
        </pc:spChg>
        <pc:spChg chg="add mod">
          <ac:chgData name="大久保 美佳(ookubo-mika.rw2)" userId="dd6fff9f-728f-4462-82fb-7ca7a81a0bae" providerId="ADAL" clId="{9DCFCCDD-2E84-4AF4-8163-CC7ACD62D5EA}" dt="2025-03-06T10:41:45.462" v="108"/>
          <ac:spMkLst>
            <pc:docMk/>
            <pc:sldMk cId="2665974187" sldId="2147483172"/>
            <ac:spMk id="6" creationId="{E1F4A962-3C84-B05F-1800-A792A18BBC4D}"/>
          </ac:spMkLst>
        </pc:spChg>
      </pc:sldChg>
      <pc:sldChg chg="addSp delSp modSp add del mod">
        <pc:chgData name="大久保 美佳(ookubo-mika.rw2)" userId="dd6fff9f-728f-4462-82fb-7ca7a81a0bae" providerId="ADAL" clId="{9DCFCCDD-2E84-4AF4-8163-CC7ACD62D5EA}" dt="2025-03-06T10:41:52.795" v="110"/>
        <pc:sldMkLst>
          <pc:docMk/>
          <pc:sldMk cId="336818978" sldId="2147483173"/>
        </pc:sldMkLst>
        <pc:spChg chg="del">
          <ac:chgData name="大久保 美佳(ookubo-mika.rw2)" userId="dd6fff9f-728f-4462-82fb-7ca7a81a0bae" providerId="ADAL" clId="{9DCFCCDD-2E84-4AF4-8163-CC7ACD62D5EA}" dt="2025-03-06T10:35:41.160" v="63" actId="478"/>
          <ac:spMkLst>
            <pc:docMk/>
            <pc:sldMk cId="336818978" sldId="2147483173"/>
            <ac:spMk id="2" creationId="{989B6B6C-09DD-A681-5A5D-9F48845716FA}"/>
          </ac:spMkLst>
        </pc:spChg>
        <pc:spChg chg="del">
          <ac:chgData name="大久保 美佳(ookubo-mika.rw2)" userId="dd6fff9f-728f-4462-82fb-7ca7a81a0bae" providerId="ADAL" clId="{9DCFCCDD-2E84-4AF4-8163-CC7ACD62D5EA}" dt="2025-03-06T10:41:52.462" v="109" actId="478"/>
          <ac:spMkLst>
            <pc:docMk/>
            <pc:sldMk cId="336818978" sldId="2147483173"/>
            <ac:spMk id="4" creationId="{827C9D0D-640D-CA24-D27E-6E6CB40CF122}"/>
          </ac:spMkLst>
        </pc:spChg>
        <pc:spChg chg="add mod">
          <ac:chgData name="大久保 美佳(ookubo-mika.rw2)" userId="dd6fff9f-728f-4462-82fb-7ca7a81a0bae" providerId="ADAL" clId="{9DCFCCDD-2E84-4AF4-8163-CC7ACD62D5EA}" dt="2025-03-06T10:41:52.795" v="110"/>
          <ac:spMkLst>
            <pc:docMk/>
            <pc:sldMk cId="336818978" sldId="2147483173"/>
            <ac:spMk id="6" creationId="{6D3A4458-E520-210F-D874-DA8B1DCCB812}"/>
          </ac:spMkLst>
        </pc:spChg>
      </pc:sldChg>
      <pc:sldChg chg="addSp delSp modSp add del mod">
        <pc:chgData name="大久保 美佳(ookubo-mika.rw2)" userId="dd6fff9f-728f-4462-82fb-7ca7a81a0bae" providerId="ADAL" clId="{9DCFCCDD-2E84-4AF4-8163-CC7ACD62D5EA}" dt="2025-03-06T10:41:57.261" v="112"/>
        <pc:sldMkLst>
          <pc:docMk/>
          <pc:sldMk cId="856282511" sldId="2147483174"/>
        </pc:sldMkLst>
        <pc:spChg chg="del">
          <ac:chgData name="大久保 美佳(ookubo-mika.rw2)" userId="dd6fff9f-728f-4462-82fb-7ca7a81a0bae" providerId="ADAL" clId="{9DCFCCDD-2E84-4AF4-8163-CC7ACD62D5EA}" dt="2025-03-06T10:35:42.534" v="64" actId="478"/>
          <ac:spMkLst>
            <pc:docMk/>
            <pc:sldMk cId="856282511" sldId="2147483174"/>
            <ac:spMk id="2" creationId="{35D7F6B4-DDD9-A9E3-FD6B-908361E52AA1}"/>
          </ac:spMkLst>
        </pc:spChg>
        <pc:spChg chg="del">
          <ac:chgData name="大久保 美佳(ookubo-mika.rw2)" userId="dd6fff9f-728f-4462-82fb-7ca7a81a0bae" providerId="ADAL" clId="{9DCFCCDD-2E84-4AF4-8163-CC7ACD62D5EA}" dt="2025-03-06T10:41:56.982" v="111" actId="478"/>
          <ac:spMkLst>
            <pc:docMk/>
            <pc:sldMk cId="856282511" sldId="2147483174"/>
            <ac:spMk id="4" creationId="{214F5A78-8AFB-11E7-24C9-CB496301DA1F}"/>
          </ac:spMkLst>
        </pc:spChg>
        <pc:spChg chg="add mod">
          <ac:chgData name="大久保 美佳(ookubo-mika.rw2)" userId="dd6fff9f-728f-4462-82fb-7ca7a81a0bae" providerId="ADAL" clId="{9DCFCCDD-2E84-4AF4-8163-CC7ACD62D5EA}" dt="2025-03-06T10:41:57.261" v="112"/>
          <ac:spMkLst>
            <pc:docMk/>
            <pc:sldMk cId="856282511" sldId="2147483174"/>
            <ac:spMk id="6" creationId="{4FF11A0D-0B46-2DD0-86A5-A713B8B982E8}"/>
          </ac:spMkLst>
        </pc:spChg>
      </pc:sldChg>
      <pc:sldChg chg="addSp delSp modSp add del mod">
        <pc:chgData name="大久保 美佳(ookubo-mika.rw2)" userId="dd6fff9f-728f-4462-82fb-7ca7a81a0bae" providerId="ADAL" clId="{9DCFCCDD-2E84-4AF4-8163-CC7ACD62D5EA}" dt="2025-03-06T10:42:02.108" v="114"/>
        <pc:sldMkLst>
          <pc:docMk/>
          <pc:sldMk cId="2221251225" sldId="2147483175"/>
        </pc:sldMkLst>
        <pc:spChg chg="del">
          <ac:chgData name="大久保 美佳(ookubo-mika.rw2)" userId="dd6fff9f-728f-4462-82fb-7ca7a81a0bae" providerId="ADAL" clId="{9DCFCCDD-2E84-4AF4-8163-CC7ACD62D5EA}" dt="2025-03-06T10:35:43.975" v="65" actId="478"/>
          <ac:spMkLst>
            <pc:docMk/>
            <pc:sldMk cId="2221251225" sldId="2147483175"/>
            <ac:spMk id="2" creationId="{79DC0B28-D956-8B0E-CC47-B69555F537F1}"/>
          </ac:spMkLst>
        </pc:spChg>
        <pc:spChg chg="del">
          <ac:chgData name="大久保 美佳(ookubo-mika.rw2)" userId="dd6fff9f-728f-4462-82fb-7ca7a81a0bae" providerId="ADAL" clId="{9DCFCCDD-2E84-4AF4-8163-CC7ACD62D5EA}" dt="2025-03-06T10:42:00.950" v="113" actId="478"/>
          <ac:spMkLst>
            <pc:docMk/>
            <pc:sldMk cId="2221251225" sldId="2147483175"/>
            <ac:spMk id="4" creationId="{ADD8ACB1-664D-56F1-34FD-C04FA3C6A61A}"/>
          </ac:spMkLst>
        </pc:spChg>
        <pc:spChg chg="add mod">
          <ac:chgData name="大久保 美佳(ookubo-mika.rw2)" userId="dd6fff9f-728f-4462-82fb-7ca7a81a0bae" providerId="ADAL" clId="{9DCFCCDD-2E84-4AF4-8163-CC7ACD62D5EA}" dt="2025-03-06T10:42:02.108" v="114"/>
          <ac:spMkLst>
            <pc:docMk/>
            <pc:sldMk cId="2221251225" sldId="2147483175"/>
            <ac:spMk id="6" creationId="{AA8D6489-C372-E29B-8D38-AE4F65F06203}"/>
          </ac:spMkLst>
        </pc:spChg>
      </pc:sldChg>
      <pc:sldChg chg="addSp delSp modSp add del mod">
        <pc:chgData name="大久保 美佳(ookubo-mika.rw2)" userId="dd6fff9f-728f-4462-82fb-7ca7a81a0bae" providerId="ADAL" clId="{9DCFCCDD-2E84-4AF4-8163-CC7ACD62D5EA}" dt="2025-03-06T10:42:07.273" v="116"/>
        <pc:sldMkLst>
          <pc:docMk/>
          <pc:sldMk cId="68504933" sldId="2147483176"/>
        </pc:sldMkLst>
        <pc:spChg chg="del">
          <ac:chgData name="大久保 美佳(ookubo-mika.rw2)" userId="dd6fff9f-728f-4462-82fb-7ca7a81a0bae" providerId="ADAL" clId="{9DCFCCDD-2E84-4AF4-8163-CC7ACD62D5EA}" dt="2025-03-06T10:35:45.120" v="66" actId="478"/>
          <ac:spMkLst>
            <pc:docMk/>
            <pc:sldMk cId="68504933" sldId="2147483176"/>
            <ac:spMk id="2" creationId="{60EF9256-F87D-336F-BD04-67DD65E3701E}"/>
          </ac:spMkLst>
        </pc:spChg>
        <pc:spChg chg="del">
          <ac:chgData name="大久保 美佳(ookubo-mika.rw2)" userId="dd6fff9f-728f-4462-82fb-7ca7a81a0bae" providerId="ADAL" clId="{9DCFCCDD-2E84-4AF4-8163-CC7ACD62D5EA}" dt="2025-03-06T10:42:06.804" v="115" actId="478"/>
          <ac:spMkLst>
            <pc:docMk/>
            <pc:sldMk cId="68504933" sldId="2147483176"/>
            <ac:spMk id="4" creationId="{84587C67-062B-F514-2AE2-F9251004E847}"/>
          </ac:spMkLst>
        </pc:spChg>
        <pc:spChg chg="add mod">
          <ac:chgData name="大久保 美佳(ookubo-mika.rw2)" userId="dd6fff9f-728f-4462-82fb-7ca7a81a0bae" providerId="ADAL" clId="{9DCFCCDD-2E84-4AF4-8163-CC7ACD62D5EA}" dt="2025-03-06T10:42:07.273" v="116"/>
          <ac:spMkLst>
            <pc:docMk/>
            <pc:sldMk cId="68504933" sldId="2147483176"/>
            <ac:spMk id="6" creationId="{24BA909D-F65E-31AD-465A-060BF6FC6FC4}"/>
          </ac:spMkLst>
        </pc:spChg>
      </pc:sldChg>
      <pc:sldChg chg="addSp delSp modSp add del mod">
        <pc:chgData name="大久保 美佳(ookubo-mika.rw2)" userId="dd6fff9f-728f-4462-82fb-7ca7a81a0bae" providerId="ADAL" clId="{9DCFCCDD-2E84-4AF4-8163-CC7ACD62D5EA}" dt="2025-03-06T10:42:12.823" v="119"/>
        <pc:sldMkLst>
          <pc:docMk/>
          <pc:sldMk cId="2547615533" sldId="2147483177"/>
        </pc:sldMkLst>
        <pc:spChg chg="del">
          <ac:chgData name="大久保 美佳(ookubo-mika.rw2)" userId="dd6fff9f-728f-4462-82fb-7ca7a81a0bae" providerId="ADAL" clId="{9DCFCCDD-2E84-4AF4-8163-CC7ACD62D5EA}" dt="2025-03-06T10:35:47.261" v="67" actId="478"/>
          <ac:spMkLst>
            <pc:docMk/>
            <pc:sldMk cId="2547615533" sldId="2147483177"/>
            <ac:spMk id="2" creationId="{784A6D95-7775-FE43-027E-54A1E03FD655}"/>
          </ac:spMkLst>
        </pc:spChg>
        <pc:spChg chg="del mod">
          <ac:chgData name="大久保 美佳(ookubo-mika.rw2)" userId="dd6fff9f-728f-4462-82fb-7ca7a81a0bae" providerId="ADAL" clId="{9DCFCCDD-2E84-4AF4-8163-CC7ACD62D5EA}" dt="2025-03-06T10:42:12.484" v="118" actId="478"/>
          <ac:spMkLst>
            <pc:docMk/>
            <pc:sldMk cId="2547615533" sldId="2147483177"/>
            <ac:spMk id="4" creationId="{AAA6956C-D486-8926-E5C8-65B9B3C2429E}"/>
          </ac:spMkLst>
        </pc:spChg>
        <pc:spChg chg="add mod">
          <ac:chgData name="大久保 美佳(ookubo-mika.rw2)" userId="dd6fff9f-728f-4462-82fb-7ca7a81a0bae" providerId="ADAL" clId="{9DCFCCDD-2E84-4AF4-8163-CC7ACD62D5EA}" dt="2025-03-06T10:42:12.823" v="119"/>
          <ac:spMkLst>
            <pc:docMk/>
            <pc:sldMk cId="2547615533" sldId="2147483177"/>
            <ac:spMk id="6" creationId="{198704F6-CF40-A823-B802-5BE3B907E286}"/>
          </ac:spMkLst>
        </pc:spChg>
      </pc:sldChg>
      <pc:sldChg chg="addSp delSp modSp add del mod">
        <pc:chgData name="大久保 美佳(ookubo-mika.rw2)" userId="dd6fff9f-728f-4462-82fb-7ca7a81a0bae" providerId="ADAL" clId="{9DCFCCDD-2E84-4AF4-8163-CC7ACD62D5EA}" dt="2025-03-06T10:42:17.647" v="121"/>
        <pc:sldMkLst>
          <pc:docMk/>
          <pc:sldMk cId="402625929" sldId="2147483178"/>
        </pc:sldMkLst>
        <pc:spChg chg="add mod">
          <ac:chgData name="大久保 美佳(ookubo-mika.rw2)" userId="dd6fff9f-728f-4462-82fb-7ca7a81a0bae" providerId="ADAL" clId="{9DCFCCDD-2E84-4AF4-8163-CC7ACD62D5EA}" dt="2025-03-06T10:42:17.647" v="121"/>
          <ac:spMkLst>
            <pc:docMk/>
            <pc:sldMk cId="402625929" sldId="2147483178"/>
            <ac:spMk id="2" creationId="{DDBFA8B4-19AC-DB2F-5AB4-13FA53C9D5C3}"/>
          </ac:spMkLst>
        </pc:spChg>
        <pc:spChg chg="del">
          <ac:chgData name="大久保 美佳(ookubo-mika.rw2)" userId="dd6fff9f-728f-4462-82fb-7ca7a81a0bae" providerId="ADAL" clId="{9DCFCCDD-2E84-4AF4-8163-CC7ACD62D5EA}" dt="2025-03-06T10:42:17.260" v="120" actId="478"/>
          <ac:spMkLst>
            <pc:docMk/>
            <pc:sldMk cId="402625929" sldId="2147483178"/>
            <ac:spMk id="4" creationId="{02C0BDB1-9631-5B23-8587-3484D4FCFA44}"/>
          </ac:spMkLst>
        </pc:spChg>
      </pc:sldChg>
      <pc:sldChg chg="addSp delSp modSp add del mod">
        <pc:chgData name="大久保 美佳(ookubo-mika.rw2)" userId="dd6fff9f-728f-4462-82fb-7ca7a81a0bae" providerId="ADAL" clId="{9DCFCCDD-2E84-4AF4-8163-CC7ACD62D5EA}" dt="2025-03-06T10:42:23.531" v="124"/>
        <pc:sldMkLst>
          <pc:docMk/>
          <pc:sldMk cId="1188565091" sldId="2147483179"/>
        </pc:sldMkLst>
        <pc:spChg chg="add mod">
          <ac:chgData name="大久保 美佳(ookubo-mika.rw2)" userId="dd6fff9f-728f-4462-82fb-7ca7a81a0bae" providerId="ADAL" clId="{9DCFCCDD-2E84-4AF4-8163-CC7ACD62D5EA}" dt="2025-03-06T10:42:23.531" v="124"/>
          <ac:spMkLst>
            <pc:docMk/>
            <pc:sldMk cId="1188565091" sldId="2147483179"/>
            <ac:spMk id="2" creationId="{63DEA908-E3E5-3667-B54B-DA864FC5A75F}"/>
          </ac:spMkLst>
        </pc:spChg>
        <pc:spChg chg="del mod">
          <ac:chgData name="大久保 美佳(ookubo-mika.rw2)" userId="dd6fff9f-728f-4462-82fb-7ca7a81a0bae" providerId="ADAL" clId="{9DCFCCDD-2E84-4AF4-8163-CC7ACD62D5EA}" dt="2025-03-06T10:42:23.112" v="123" actId="478"/>
          <ac:spMkLst>
            <pc:docMk/>
            <pc:sldMk cId="1188565091" sldId="2147483179"/>
            <ac:spMk id="4" creationId="{694031ED-8CF6-1862-4974-2961470287C5}"/>
          </ac:spMkLst>
        </pc:spChg>
      </pc:sldChg>
      <pc:sldChg chg="modSp add del mod">
        <pc:chgData name="大久保 美佳(ookubo-mika.rw2)" userId="dd6fff9f-728f-4462-82fb-7ca7a81a0bae" providerId="ADAL" clId="{9DCFCCDD-2E84-4AF4-8163-CC7ACD62D5EA}" dt="2025-03-06T10:42:28.755" v="125" actId="207"/>
        <pc:sldMkLst>
          <pc:docMk/>
          <pc:sldMk cId="1308491270" sldId="2147483180"/>
        </pc:sldMkLst>
        <pc:spChg chg="mod">
          <ac:chgData name="大久保 美佳(ookubo-mika.rw2)" userId="dd6fff9f-728f-4462-82fb-7ca7a81a0bae" providerId="ADAL" clId="{9DCFCCDD-2E84-4AF4-8163-CC7ACD62D5EA}" dt="2025-03-06T10:42:28.755" v="125" actId="207"/>
          <ac:spMkLst>
            <pc:docMk/>
            <pc:sldMk cId="1308491270" sldId="2147483180"/>
            <ac:spMk id="4" creationId="{A2F00C91-7042-3D16-FAEA-A43ABAEA5AF4}"/>
          </ac:spMkLst>
        </pc:spChg>
      </pc:sldChg>
      <pc:sldChg chg="modSp add del mod">
        <pc:chgData name="大久保 美佳(ookubo-mika.rw2)" userId="dd6fff9f-728f-4462-82fb-7ca7a81a0bae" providerId="ADAL" clId="{9DCFCCDD-2E84-4AF4-8163-CC7ACD62D5EA}" dt="2025-03-06T10:42:35.204" v="126" actId="207"/>
        <pc:sldMkLst>
          <pc:docMk/>
          <pc:sldMk cId="20013653" sldId="2147483181"/>
        </pc:sldMkLst>
        <pc:spChg chg="mod">
          <ac:chgData name="大久保 美佳(ookubo-mika.rw2)" userId="dd6fff9f-728f-4462-82fb-7ca7a81a0bae" providerId="ADAL" clId="{9DCFCCDD-2E84-4AF4-8163-CC7ACD62D5EA}" dt="2025-03-06T10:42:35.204" v="126" actId="207"/>
          <ac:spMkLst>
            <pc:docMk/>
            <pc:sldMk cId="20013653" sldId="2147483181"/>
            <ac:spMk id="4" creationId="{3F8D65DF-97AF-6ECE-1B2A-E93DCBFCA212}"/>
          </ac:spMkLst>
        </pc:spChg>
      </pc:sldChg>
      <pc:sldChg chg="modSp add del mod">
        <pc:chgData name="大久保 美佳(ookubo-mika.rw2)" userId="dd6fff9f-728f-4462-82fb-7ca7a81a0bae" providerId="ADAL" clId="{9DCFCCDD-2E84-4AF4-8163-CC7ACD62D5EA}" dt="2025-03-06T10:42:42.932" v="127" actId="207"/>
        <pc:sldMkLst>
          <pc:docMk/>
          <pc:sldMk cId="2313173710" sldId="2147483182"/>
        </pc:sldMkLst>
        <pc:spChg chg="mod">
          <ac:chgData name="大久保 美佳(ookubo-mika.rw2)" userId="dd6fff9f-728f-4462-82fb-7ca7a81a0bae" providerId="ADAL" clId="{9DCFCCDD-2E84-4AF4-8163-CC7ACD62D5EA}" dt="2025-03-06T10:42:42.932" v="127" actId="207"/>
          <ac:spMkLst>
            <pc:docMk/>
            <pc:sldMk cId="2313173710" sldId="2147483182"/>
            <ac:spMk id="4" creationId="{DF5F4B45-801C-392D-D314-FB4C43F0A883}"/>
          </ac:spMkLst>
        </pc:spChg>
      </pc:sldChg>
      <pc:sldChg chg="modSp add del mod">
        <pc:chgData name="大久保 美佳(ookubo-mika.rw2)" userId="dd6fff9f-728f-4462-82fb-7ca7a81a0bae" providerId="ADAL" clId="{9DCFCCDD-2E84-4AF4-8163-CC7ACD62D5EA}" dt="2025-03-06T10:42:46.115" v="128" actId="207"/>
        <pc:sldMkLst>
          <pc:docMk/>
          <pc:sldMk cId="3692491996" sldId="2147483183"/>
        </pc:sldMkLst>
        <pc:spChg chg="mod">
          <ac:chgData name="大久保 美佳(ookubo-mika.rw2)" userId="dd6fff9f-728f-4462-82fb-7ca7a81a0bae" providerId="ADAL" clId="{9DCFCCDD-2E84-4AF4-8163-CC7ACD62D5EA}" dt="2025-03-06T10:42:46.115" v="128" actId="207"/>
          <ac:spMkLst>
            <pc:docMk/>
            <pc:sldMk cId="3692491996" sldId="2147483183"/>
            <ac:spMk id="4" creationId="{BC32E367-7F7D-9167-73A3-0EA04F017355}"/>
          </ac:spMkLst>
        </pc:spChg>
      </pc:sldChg>
      <pc:sldChg chg="addSp delSp modSp mod">
        <pc:chgData name="大久保 美佳(ookubo-mika.rw2)" userId="dd6fff9f-728f-4462-82fb-7ca7a81a0bae" providerId="ADAL" clId="{9DCFCCDD-2E84-4AF4-8163-CC7ACD62D5EA}" dt="2025-03-06T10:43:55.536" v="152" actId="1036"/>
        <pc:sldMkLst>
          <pc:docMk/>
          <pc:sldMk cId="3293359976" sldId="2147483184"/>
        </pc:sldMkLst>
        <pc:spChg chg="add del mod">
          <ac:chgData name="大久保 美佳(ookubo-mika.rw2)" userId="dd6fff9f-728f-4462-82fb-7ca7a81a0bae" providerId="ADAL" clId="{9DCFCCDD-2E84-4AF4-8163-CC7ACD62D5EA}" dt="2025-03-06T10:40:38.504" v="95" actId="478"/>
          <ac:spMkLst>
            <pc:docMk/>
            <pc:sldMk cId="3293359976" sldId="2147483184"/>
            <ac:spMk id="3" creationId="{ECA41946-BDCE-3C61-322B-77104A3AC7F5}"/>
          </ac:spMkLst>
        </pc:spChg>
        <pc:spChg chg="del">
          <ac:chgData name="大久保 美佳(ookubo-mika.rw2)" userId="dd6fff9f-728f-4462-82fb-7ca7a81a0bae" providerId="ADAL" clId="{9DCFCCDD-2E84-4AF4-8163-CC7ACD62D5EA}" dt="2025-03-06T10:40:38.504" v="95" actId="478"/>
          <ac:spMkLst>
            <pc:docMk/>
            <pc:sldMk cId="3293359976" sldId="2147483184"/>
            <ac:spMk id="4" creationId="{9CD2D998-FF67-34AE-C38B-35B29EAE2066}"/>
          </ac:spMkLst>
        </pc:spChg>
        <pc:spChg chg="add mod">
          <ac:chgData name="大久保 美佳(ookubo-mika.rw2)" userId="dd6fff9f-728f-4462-82fb-7ca7a81a0bae" providerId="ADAL" clId="{9DCFCCDD-2E84-4AF4-8163-CC7ACD62D5EA}" dt="2025-03-06T10:43:55.536" v="152" actId="1036"/>
          <ac:spMkLst>
            <pc:docMk/>
            <pc:sldMk cId="3293359976" sldId="2147483184"/>
            <ac:spMk id="12" creationId="{48D8C34B-20DB-92F0-F717-23C5516BE008}"/>
          </ac:spMkLst>
        </pc:spChg>
        <pc:graphicFrameChg chg="modGraphic">
          <ac:chgData name="大久保 美佳(ookubo-mika.rw2)" userId="dd6fff9f-728f-4462-82fb-7ca7a81a0bae" providerId="ADAL" clId="{9DCFCCDD-2E84-4AF4-8163-CC7ACD62D5EA}" dt="2025-03-06T10:38:38.151" v="93" actId="14100"/>
          <ac:graphicFrameMkLst>
            <pc:docMk/>
            <pc:sldMk cId="3293359976" sldId="2147483184"/>
            <ac:graphicFrameMk id="2" creationId="{6799C20B-1D4A-2488-2BF6-03F014E622C6}"/>
          </ac:graphicFrameMkLst>
        </pc:graphicFrameChg>
      </pc:sldChg>
      <pc:sldChg chg="addSp delSp modSp mod">
        <pc:chgData name="大久保 美佳(ookubo-mika.rw2)" userId="dd6fff9f-728f-4462-82fb-7ca7a81a0bae" providerId="ADAL" clId="{9DCFCCDD-2E84-4AF4-8163-CC7ACD62D5EA}" dt="2025-03-06T10:43:51.294" v="150" actId="1036"/>
        <pc:sldMkLst>
          <pc:docMk/>
          <pc:sldMk cId="2842219365" sldId="2147483185"/>
        </pc:sldMkLst>
        <pc:spChg chg="del">
          <ac:chgData name="大久保 美佳(ookubo-mika.rw2)" userId="dd6fff9f-728f-4462-82fb-7ca7a81a0bae" providerId="ADAL" clId="{9DCFCCDD-2E84-4AF4-8163-CC7ACD62D5EA}" dt="2025-03-06T10:40:58.728" v="99" actId="478"/>
          <ac:spMkLst>
            <pc:docMk/>
            <pc:sldMk cId="2842219365" sldId="2147483185"/>
            <ac:spMk id="11" creationId="{5A19C427-FC3E-7B1A-3987-6118191A2EE6}"/>
          </ac:spMkLst>
        </pc:spChg>
        <pc:spChg chg="add mod">
          <ac:chgData name="大久保 美佳(ookubo-mika.rw2)" userId="dd6fff9f-728f-4462-82fb-7ca7a81a0bae" providerId="ADAL" clId="{9DCFCCDD-2E84-4AF4-8163-CC7ACD62D5EA}" dt="2025-03-06T10:43:51.294" v="150" actId="1036"/>
          <ac:spMkLst>
            <pc:docMk/>
            <pc:sldMk cId="2842219365" sldId="2147483185"/>
            <ac:spMk id="18" creationId="{562F0F39-57C6-FF73-DFBC-51CD44F43B19}"/>
          </ac:spMkLst>
        </pc:spChg>
      </pc:sldChg>
    </pc:docChg>
  </pc:docChgLst>
  <pc:docChgLst>
    <pc:chgData name="吉原 貞典(yoshihara-sadanori)" userId="9120bf57-eaad-41ca-bff1-49e52864b2e8" providerId="ADAL" clId="{8BB39052-B766-4EBD-93D0-4CD70CE25944}"/>
    <pc:docChg chg="custSel delSld modSld delMainMaster">
      <pc:chgData name="吉原 貞典(yoshihara-sadanori)" userId="9120bf57-eaad-41ca-bff1-49e52864b2e8" providerId="ADAL" clId="{8BB39052-B766-4EBD-93D0-4CD70CE25944}" dt="2024-11-22T10:02:00.474" v="104" actId="47"/>
      <pc:docMkLst>
        <pc:docMk/>
      </pc:docMkLst>
      <pc:sldChg chg="del">
        <pc:chgData name="吉原 貞典(yoshihara-sadanori)" userId="9120bf57-eaad-41ca-bff1-49e52864b2e8" providerId="ADAL" clId="{8BB39052-B766-4EBD-93D0-4CD70CE25944}" dt="2024-11-22T08:42:25.077" v="3" actId="47"/>
        <pc:sldMkLst>
          <pc:docMk/>
          <pc:sldMk cId="29656115" sldId="447"/>
        </pc:sldMkLst>
      </pc:sldChg>
      <pc:sldChg chg="del">
        <pc:chgData name="吉原 貞典(yoshihara-sadanori)" userId="9120bf57-eaad-41ca-bff1-49e52864b2e8" providerId="ADAL" clId="{8BB39052-B766-4EBD-93D0-4CD70CE25944}" dt="2024-11-22T08:42:25.501" v="4" actId="47"/>
        <pc:sldMkLst>
          <pc:docMk/>
          <pc:sldMk cId="2611154305" sldId="448"/>
        </pc:sldMkLst>
      </pc:sldChg>
      <pc:sldChg chg="del">
        <pc:chgData name="吉原 貞典(yoshihara-sadanori)" userId="9120bf57-eaad-41ca-bff1-49e52864b2e8" providerId="ADAL" clId="{8BB39052-B766-4EBD-93D0-4CD70CE25944}" dt="2024-11-22T08:43:59.971" v="46" actId="47"/>
        <pc:sldMkLst>
          <pc:docMk/>
          <pc:sldMk cId="2185661702" sldId="463"/>
        </pc:sldMkLst>
      </pc:sldChg>
      <pc:sldChg chg="del">
        <pc:chgData name="吉原 貞典(yoshihara-sadanori)" userId="9120bf57-eaad-41ca-bff1-49e52864b2e8" providerId="ADAL" clId="{8BB39052-B766-4EBD-93D0-4CD70CE25944}" dt="2024-11-22T08:44:08.448" v="59" actId="47"/>
        <pc:sldMkLst>
          <pc:docMk/>
          <pc:sldMk cId="3517694762" sldId="492"/>
        </pc:sldMkLst>
      </pc:sldChg>
      <pc:sldChg chg="del">
        <pc:chgData name="吉原 貞典(yoshihara-sadanori)" userId="9120bf57-eaad-41ca-bff1-49e52864b2e8" providerId="ADAL" clId="{8BB39052-B766-4EBD-93D0-4CD70CE25944}" dt="2024-11-22T08:43:59.472" v="45" actId="47"/>
        <pc:sldMkLst>
          <pc:docMk/>
          <pc:sldMk cId="2434964288" sldId="541"/>
        </pc:sldMkLst>
      </pc:sldChg>
      <pc:sldChg chg="del">
        <pc:chgData name="吉原 貞典(yoshihara-sadanori)" userId="9120bf57-eaad-41ca-bff1-49e52864b2e8" providerId="ADAL" clId="{8BB39052-B766-4EBD-93D0-4CD70CE25944}" dt="2024-11-22T08:44:00.465" v="47" actId="47"/>
        <pc:sldMkLst>
          <pc:docMk/>
          <pc:sldMk cId="1397184894" sldId="542"/>
        </pc:sldMkLst>
      </pc:sldChg>
      <pc:sldChg chg="del">
        <pc:chgData name="吉原 貞典(yoshihara-sadanori)" userId="9120bf57-eaad-41ca-bff1-49e52864b2e8" providerId="ADAL" clId="{8BB39052-B766-4EBD-93D0-4CD70CE25944}" dt="2024-11-22T08:44:01.441" v="49" actId="47"/>
        <pc:sldMkLst>
          <pc:docMk/>
          <pc:sldMk cId="1434275940" sldId="543"/>
        </pc:sldMkLst>
      </pc:sldChg>
      <pc:sldChg chg="del">
        <pc:chgData name="吉原 貞典(yoshihara-sadanori)" userId="9120bf57-eaad-41ca-bff1-49e52864b2e8" providerId="ADAL" clId="{8BB39052-B766-4EBD-93D0-4CD70CE25944}" dt="2024-11-22T08:44:02.916" v="52" actId="47"/>
        <pc:sldMkLst>
          <pc:docMk/>
          <pc:sldMk cId="1557794315" sldId="544"/>
        </pc:sldMkLst>
      </pc:sldChg>
      <pc:sldChg chg="del">
        <pc:chgData name="吉原 貞典(yoshihara-sadanori)" userId="9120bf57-eaad-41ca-bff1-49e52864b2e8" providerId="ADAL" clId="{8BB39052-B766-4EBD-93D0-4CD70CE25944}" dt="2024-11-22T08:44:03.416" v="53" actId="47"/>
        <pc:sldMkLst>
          <pc:docMk/>
          <pc:sldMk cId="2096930639" sldId="545"/>
        </pc:sldMkLst>
      </pc:sldChg>
      <pc:sldChg chg="del">
        <pc:chgData name="吉原 貞典(yoshihara-sadanori)" userId="9120bf57-eaad-41ca-bff1-49e52864b2e8" providerId="ADAL" clId="{8BB39052-B766-4EBD-93D0-4CD70CE25944}" dt="2024-11-22T08:44:05.648" v="57" actId="47"/>
        <pc:sldMkLst>
          <pc:docMk/>
          <pc:sldMk cId="2744163675" sldId="549"/>
        </pc:sldMkLst>
      </pc:sldChg>
      <pc:sldChg chg="del">
        <pc:chgData name="吉原 貞典(yoshihara-sadanori)" userId="9120bf57-eaad-41ca-bff1-49e52864b2e8" providerId="ADAL" clId="{8BB39052-B766-4EBD-93D0-4CD70CE25944}" dt="2024-11-22T08:44:03.991" v="54" actId="47"/>
        <pc:sldMkLst>
          <pc:docMk/>
          <pc:sldMk cId="3841233987" sldId="550"/>
        </pc:sldMkLst>
      </pc:sldChg>
      <pc:sldChg chg="del">
        <pc:chgData name="吉原 貞典(yoshihara-sadanori)" userId="9120bf57-eaad-41ca-bff1-49e52864b2e8" providerId="ADAL" clId="{8BB39052-B766-4EBD-93D0-4CD70CE25944}" dt="2024-11-22T08:44:04.536" v="55" actId="47"/>
        <pc:sldMkLst>
          <pc:docMk/>
          <pc:sldMk cId="946307364" sldId="551"/>
        </pc:sldMkLst>
      </pc:sldChg>
      <pc:sldChg chg="del">
        <pc:chgData name="吉原 貞典(yoshihara-sadanori)" userId="9120bf57-eaad-41ca-bff1-49e52864b2e8" providerId="ADAL" clId="{8BB39052-B766-4EBD-93D0-4CD70CE25944}" dt="2024-11-22T08:44:05.041" v="56" actId="47"/>
        <pc:sldMkLst>
          <pc:docMk/>
          <pc:sldMk cId="2360983125" sldId="552"/>
        </pc:sldMkLst>
      </pc:sldChg>
      <pc:sldChg chg="del">
        <pc:chgData name="吉原 貞典(yoshihara-sadanori)" userId="9120bf57-eaad-41ca-bff1-49e52864b2e8" providerId="ADAL" clId="{8BB39052-B766-4EBD-93D0-4CD70CE25944}" dt="2024-11-22T08:44:00.966" v="48" actId="47"/>
        <pc:sldMkLst>
          <pc:docMk/>
          <pc:sldMk cId="3097719092" sldId="553"/>
        </pc:sldMkLst>
      </pc:sldChg>
      <pc:sldChg chg="del">
        <pc:chgData name="吉原 貞典(yoshihara-sadanori)" userId="9120bf57-eaad-41ca-bff1-49e52864b2e8" providerId="ADAL" clId="{8BB39052-B766-4EBD-93D0-4CD70CE25944}" dt="2024-11-22T08:44:01.983" v="50" actId="47"/>
        <pc:sldMkLst>
          <pc:docMk/>
          <pc:sldMk cId="2919780052" sldId="554"/>
        </pc:sldMkLst>
      </pc:sldChg>
      <pc:sldChg chg="del">
        <pc:chgData name="吉原 貞典(yoshihara-sadanori)" userId="9120bf57-eaad-41ca-bff1-49e52864b2e8" providerId="ADAL" clId="{8BB39052-B766-4EBD-93D0-4CD70CE25944}" dt="2024-11-22T08:44:02.450" v="51" actId="47"/>
        <pc:sldMkLst>
          <pc:docMk/>
          <pc:sldMk cId="2839066715" sldId="556"/>
        </pc:sldMkLst>
      </pc:sldChg>
      <pc:sldChg chg="del">
        <pc:chgData name="吉原 貞典(yoshihara-sadanori)" userId="9120bf57-eaad-41ca-bff1-49e52864b2e8" providerId="ADAL" clId="{8BB39052-B766-4EBD-93D0-4CD70CE25944}" dt="2024-11-22T08:43:20.537" v="44" actId="47"/>
        <pc:sldMkLst>
          <pc:docMk/>
          <pc:sldMk cId="4234630836" sldId="621"/>
        </pc:sldMkLst>
      </pc:sldChg>
      <pc:sldChg chg="del">
        <pc:chgData name="吉原 貞典(yoshihara-sadanori)" userId="9120bf57-eaad-41ca-bff1-49e52864b2e8" providerId="ADAL" clId="{8BB39052-B766-4EBD-93D0-4CD70CE25944}" dt="2024-11-22T08:43:20.537" v="44" actId="47"/>
        <pc:sldMkLst>
          <pc:docMk/>
          <pc:sldMk cId="1972707210" sldId="631"/>
        </pc:sldMkLst>
      </pc:sldChg>
      <pc:sldChg chg="del">
        <pc:chgData name="吉原 貞典(yoshihara-sadanori)" userId="9120bf57-eaad-41ca-bff1-49e52864b2e8" providerId="ADAL" clId="{8BB39052-B766-4EBD-93D0-4CD70CE25944}" dt="2024-11-22T08:43:20.537" v="44" actId="47"/>
        <pc:sldMkLst>
          <pc:docMk/>
          <pc:sldMk cId="3298538116" sldId="632"/>
        </pc:sldMkLst>
      </pc:sldChg>
      <pc:sldChg chg="del">
        <pc:chgData name="吉原 貞典(yoshihara-sadanori)" userId="9120bf57-eaad-41ca-bff1-49e52864b2e8" providerId="ADAL" clId="{8BB39052-B766-4EBD-93D0-4CD70CE25944}" dt="2024-11-22T08:43:20.537" v="44" actId="47"/>
        <pc:sldMkLst>
          <pc:docMk/>
          <pc:sldMk cId="1131495971" sldId="633"/>
        </pc:sldMkLst>
      </pc:sldChg>
      <pc:sldChg chg="del">
        <pc:chgData name="吉原 貞典(yoshihara-sadanori)" userId="9120bf57-eaad-41ca-bff1-49e52864b2e8" providerId="ADAL" clId="{8BB39052-B766-4EBD-93D0-4CD70CE25944}" dt="2024-11-22T08:43:20.537" v="44" actId="47"/>
        <pc:sldMkLst>
          <pc:docMk/>
          <pc:sldMk cId="940309514" sldId="634"/>
        </pc:sldMkLst>
      </pc:sldChg>
      <pc:sldChg chg="del">
        <pc:chgData name="吉原 貞典(yoshihara-sadanori)" userId="9120bf57-eaad-41ca-bff1-49e52864b2e8" providerId="ADAL" clId="{8BB39052-B766-4EBD-93D0-4CD70CE25944}" dt="2024-11-22T08:43:20.537" v="44" actId="47"/>
        <pc:sldMkLst>
          <pc:docMk/>
          <pc:sldMk cId="2811557864" sldId="635"/>
        </pc:sldMkLst>
      </pc:sldChg>
      <pc:sldChg chg="del">
        <pc:chgData name="吉原 貞典(yoshihara-sadanori)" userId="9120bf57-eaad-41ca-bff1-49e52864b2e8" providerId="ADAL" clId="{8BB39052-B766-4EBD-93D0-4CD70CE25944}" dt="2024-11-22T08:42:28.127" v="10" actId="47"/>
        <pc:sldMkLst>
          <pc:docMk/>
          <pc:sldMk cId="2951920831" sldId="636"/>
        </pc:sldMkLst>
      </pc:sldChg>
      <pc:sldChg chg="del">
        <pc:chgData name="吉原 貞典(yoshihara-sadanori)" userId="9120bf57-eaad-41ca-bff1-49e52864b2e8" providerId="ADAL" clId="{8BB39052-B766-4EBD-93D0-4CD70CE25944}" dt="2024-11-22T08:43:20.537" v="44" actId="47"/>
        <pc:sldMkLst>
          <pc:docMk/>
          <pc:sldMk cId="3321104572" sldId="637"/>
        </pc:sldMkLst>
      </pc:sldChg>
      <pc:sldChg chg="del">
        <pc:chgData name="吉原 貞典(yoshihara-sadanori)" userId="9120bf57-eaad-41ca-bff1-49e52864b2e8" providerId="ADAL" clId="{8BB39052-B766-4EBD-93D0-4CD70CE25944}" dt="2024-11-22T08:43:20.537" v="44" actId="47"/>
        <pc:sldMkLst>
          <pc:docMk/>
          <pc:sldMk cId="3999279739" sldId="638"/>
        </pc:sldMkLst>
      </pc:sldChg>
      <pc:sldChg chg="del">
        <pc:chgData name="吉原 貞典(yoshihara-sadanori)" userId="9120bf57-eaad-41ca-bff1-49e52864b2e8" providerId="ADAL" clId="{8BB39052-B766-4EBD-93D0-4CD70CE25944}" dt="2024-11-22T08:43:20.537" v="44" actId="47"/>
        <pc:sldMkLst>
          <pc:docMk/>
          <pc:sldMk cId="2565828801" sldId="639"/>
        </pc:sldMkLst>
      </pc:sldChg>
      <pc:sldChg chg="del">
        <pc:chgData name="吉原 貞典(yoshihara-sadanori)" userId="9120bf57-eaad-41ca-bff1-49e52864b2e8" providerId="ADAL" clId="{8BB39052-B766-4EBD-93D0-4CD70CE25944}" dt="2024-11-22T08:43:20.537" v="44" actId="47"/>
        <pc:sldMkLst>
          <pc:docMk/>
          <pc:sldMk cId="3089068804" sldId="643"/>
        </pc:sldMkLst>
      </pc:sldChg>
      <pc:sldChg chg="del">
        <pc:chgData name="吉原 貞典(yoshihara-sadanori)" userId="9120bf57-eaad-41ca-bff1-49e52864b2e8" providerId="ADAL" clId="{8BB39052-B766-4EBD-93D0-4CD70CE25944}" dt="2024-11-22T08:43:20.537" v="44" actId="47"/>
        <pc:sldMkLst>
          <pc:docMk/>
          <pc:sldMk cId="3715704785" sldId="644"/>
        </pc:sldMkLst>
      </pc:sldChg>
      <pc:sldChg chg="del">
        <pc:chgData name="吉原 貞典(yoshihara-sadanori)" userId="9120bf57-eaad-41ca-bff1-49e52864b2e8" providerId="ADAL" clId="{8BB39052-B766-4EBD-93D0-4CD70CE25944}" dt="2024-11-22T08:43:20.537" v="44" actId="47"/>
        <pc:sldMkLst>
          <pc:docMk/>
          <pc:sldMk cId="2929090076" sldId="646"/>
        </pc:sldMkLst>
      </pc:sldChg>
      <pc:sldChg chg="del">
        <pc:chgData name="吉原 貞典(yoshihara-sadanori)" userId="9120bf57-eaad-41ca-bff1-49e52864b2e8" providerId="ADAL" clId="{8BB39052-B766-4EBD-93D0-4CD70CE25944}" dt="2024-11-22T08:42:31.877" v="19" actId="47"/>
        <pc:sldMkLst>
          <pc:docMk/>
          <pc:sldMk cId="3235708535" sldId="716"/>
        </pc:sldMkLst>
      </pc:sldChg>
      <pc:sldChg chg="del">
        <pc:chgData name="吉原 貞典(yoshihara-sadanori)" userId="9120bf57-eaad-41ca-bff1-49e52864b2e8" providerId="ADAL" clId="{8BB39052-B766-4EBD-93D0-4CD70CE25944}" dt="2024-11-22T08:44:11.495" v="64" actId="47"/>
        <pc:sldMkLst>
          <pc:docMk/>
          <pc:sldMk cId="2893845095" sldId="717"/>
        </pc:sldMkLst>
      </pc:sldChg>
      <pc:sldChg chg="del">
        <pc:chgData name="吉原 貞典(yoshihara-sadanori)" userId="9120bf57-eaad-41ca-bff1-49e52864b2e8" providerId="ADAL" clId="{8BB39052-B766-4EBD-93D0-4CD70CE25944}" dt="2024-11-22T08:44:12.003" v="65" actId="47"/>
        <pc:sldMkLst>
          <pc:docMk/>
          <pc:sldMk cId="718455509" sldId="718"/>
        </pc:sldMkLst>
      </pc:sldChg>
      <pc:sldChg chg="del">
        <pc:chgData name="吉原 貞典(yoshihara-sadanori)" userId="9120bf57-eaad-41ca-bff1-49e52864b2e8" providerId="ADAL" clId="{8BB39052-B766-4EBD-93D0-4CD70CE25944}" dt="2024-11-22T08:42:32.347" v="20" actId="47"/>
        <pc:sldMkLst>
          <pc:docMk/>
          <pc:sldMk cId="150174371" sldId="719"/>
        </pc:sldMkLst>
      </pc:sldChg>
      <pc:sldChg chg="del">
        <pc:chgData name="吉原 貞典(yoshihara-sadanori)" userId="9120bf57-eaad-41ca-bff1-49e52864b2e8" providerId="ADAL" clId="{8BB39052-B766-4EBD-93D0-4CD70CE25944}" dt="2024-11-22T08:44:15.154" v="70" actId="47"/>
        <pc:sldMkLst>
          <pc:docMk/>
          <pc:sldMk cId="1733700893" sldId="720"/>
        </pc:sldMkLst>
      </pc:sldChg>
      <pc:sldChg chg="del">
        <pc:chgData name="吉原 貞典(yoshihara-sadanori)" userId="9120bf57-eaad-41ca-bff1-49e52864b2e8" providerId="ADAL" clId="{8BB39052-B766-4EBD-93D0-4CD70CE25944}" dt="2024-11-22T08:44:13.103" v="67" actId="47"/>
        <pc:sldMkLst>
          <pc:docMk/>
          <pc:sldMk cId="1137296250" sldId="721"/>
        </pc:sldMkLst>
      </pc:sldChg>
      <pc:sldChg chg="del">
        <pc:chgData name="吉原 貞典(yoshihara-sadanori)" userId="9120bf57-eaad-41ca-bff1-49e52864b2e8" providerId="ADAL" clId="{8BB39052-B766-4EBD-93D0-4CD70CE25944}" dt="2024-11-22T08:44:13.798" v="68" actId="47"/>
        <pc:sldMkLst>
          <pc:docMk/>
          <pc:sldMk cId="3669710747" sldId="722"/>
        </pc:sldMkLst>
      </pc:sldChg>
      <pc:sldChg chg="del">
        <pc:chgData name="吉原 貞典(yoshihara-sadanori)" userId="9120bf57-eaad-41ca-bff1-49e52864b2e8" providerId="ADAL" clId="{8BB39052-B766-4EBD-93D0-4CD70CE25944}" dt="2024-11-22T08:44:14.336" v="69" actId="47"/>
        <pc:sldMkLst>
          <pc:docMk/>
          <pc:sldMk cId="1100024017" sldId="723"/>
        </pc:sldMkLst>
      </pc:sldChg>
      <pc:sldChg chg="del">
        <pc:chgData name="吉原 貞典(yoshihara-sadanori)" userId="9120bf57-eaad-41ca-bff1-49e52864b2e8" providerId="ADAL" clId="{8BB39052-B766-4EBD-93D0-4CD70CE25944}" dt="2024-11-22T08:42:35.642" v="27" actId="47"/>
        <pc:sldMkLst>
          <pc:docMk/>
          <pc:sldMk cId="3862673842" sldId="731"/>
        </pc:sldMkLst>
      </pc:sldChg>
      <pc:sldChg chg="del">
        <pc:chgData name="吉原 貞典(yoshihara-sadanori)" userId="9120bf57-eaad-41ca-bff1-49e52864b2e8" providerId="ADAL" clId="{8BB39052-B766-4EBD-93D0-4CD70CE25944}" dt="2024-11-22T08:42:31.018" v="17" actId="47"/>
        <pc:sldMkLst>
          <pc:docMk/>
          <pc:sldMk cId="3657371773" sldId="732"/>
        </pc:sldMkLst>
      </pc:sldChg>
      <pc:sldChg chg="del">
        <pc:chgData name="吉原 貞典(yoshihara-sadanori)" userId="9120bf57-eaad-41ca-bff1-49e52864b2e8" providerId="ADAL" clId="{8BB39052-B766-4EBD-93D0-4CD70CE25944}" dt="2024-11-22T08:42:30.612" v="16" actId="47"/>
        <pc:sldMkLst>
          <pc:docMk/>
          <pc:sldMk cId="1035461491" sldId="734"/>
        </pc:sldMkLst>
      </pc:sldChg>
      <pc:sldChg chg="del">
        <pc:chgData name="吉原 貞典(yoshihara-sadanori)" userId="9120bf57-eaad-41ca-bff1-49e52864b2e8" providerId="ADAL" clId="{8BB39052-B766-4EBD-93D0-4CD70CE25944}" dt="2024-11-22T08:42:30.209" v="15" actId="47"/>
        <pc:sldMkLst>
          <pc:docMk/>
          <pc:sldMk cId="2437509264" sldId="736"/>
        </pc:sldMkLst>
      </pc:sldChg>
      <pc:sldChg chg="del">
        <pc:chgData name="吉原 貞典(yoshihara-sadanori)" userId="9120bf57-eaad-41ca-bff1-49e52864b2e8" providerId="ADAL" clId="{8BB39052-B766-4EBD-93D0-4CD70CE25944}" dt="2024-11-22T08:42:29.797" v="14" actId="47"/>
        <pc:sldMkLst>
          <pc:docMk/>
          <pc:sldMk cId="1928592609" sldId="738"/>
        </pc:sldMkLst>
      </pc:sldChg>
      <pc:sldChg chg="del">
        <pc:chgData name="吉原 貞典(yoshihara-sadanori)" userId="9120bf57-eaad-41ca-bff1-49e52864b2e8" providerId="ADAL" clId="{8BB39052-B766-4EBD-93D0-4CD70CE25944}" dt="2024-11-22T08:42:32.838" v="21" actId="47"/>
        <pc:sldMkLst>
          <pc:docMk/>
          <pc:sldMk cId="3633416027" sldId="741"/>
        </pc:sldMkLst>
      </pc:sldChg>
      <pc:sldChg chg="del">
        <pc:chgData name="吉原 貞典(yoshihara-sadanori)" userId="9120bf57-eaad-41ca-bff1-49e52864b2e8" providerId="ADAL" clId="{8BB39052-B766-4EBD-93D0-4CD70CE25944}" dt="2024-11-22T08:42:33.728" v="23" actId="47"/>
        <pc:sldMkLst>
          <pc:docMk/>
          <pc:sldMk cId="2355970331" sldId="742"/>
        </pc:sldMkLst>
      </pc:sldChg>
      <pc:sldChg chg="del">
        <pc:chgData name="吉原 貞典(yoshihara-sadanori)" userId="9120bf57-eaad-41ca-bff1-49e52864b2e8" providerId="ADAL" clId="{8BB39052-B766-4EBD-93D0-4CD70CE25944}" dt="2024-11-22T08:44:09.125" v="60" actId="47"/>
        <pc:sldMkLst>
          <pc:docMk/>
          <pc:sldMk cId="2190765053" sldId="746"/>
        </pc:sldMkLst>
      </pc:sldChg>
      <pc:sldChg chg="del">
        <pc:chgData name="吉原 貞典(yoshihara-sadanori)" userId="9120bf57-eaad-41ca-bff1-49e52864b2e8" providerId="ADAL" clId="{8BB39052-B766-4EBD-93D0-4CD70CE25944}" dt="2024-11-22T08:44:09.641" v="61" actId="47"/>
        <pc:sldMkLst>
          <pc:docMk/>
          <pc:sldMk cId="1668115470" sldId="747"/>
        </pc:sldMkLst>
      </pc:sldChg>
      <pc:sldChg chg="del">
        <pc:chgData name="吉原 貞典(yoshihara-sadanori)" userId="9120bf57-eaad-41ca-bff1-49e52864b2e8" providerId="ADAL" clId="{8BB39052-B766-4EBD-93D0-4CD70CE25944}" dt="2024-11-22T08:44:10.308" v="62" actId="47"/>
        <pc:sldMkLst>
          <pc:docMk/>
          <pc:sldMk cId="140447553" sldId="748"/>
        </pc:sldMkLst>
      </pc:sldChg>
      <pc:sldChg chg="del">
        <pc:chgData name="吉原 貞典(yoshihara-sadanori)" userId="9120bf57-eaad-41ca-bff1-49e52864b2e8" providerId="ADAL" clId="{8BB39052-B766-4EBD-93D0-4CD70CE25944}" dt="2024-11-22T08:44:10.898" v="63" actId="47"/>
        <pc:sldMkLst>
          <pc:docMk/>
          <pc:sldMk cId="3656130165" sldId="749"/>
        </pc:sldMkLst>
      </pc:sldChg>
      <pc:sldChg chg="del">
        <pc:chgData name="吉原 貞典(yoshihara-sadanori)" userId="9120bf57-eaad-41ca-bff1-49e52864b2e8" providerId="ADAL" clId="{8BB39052-B766-4EBD-93D0-4CD70CE25944}" dt="2024-11-22T08:42:24.150" v="1" actId="47"/>
        <pc:sldMkLst>
          <pc:docMk/>
          <pc:sldMk cId="2271875047" sldId="873"/>
        </pc:sldMkLst>
      </pc:sldChg>
      <pc:sldChg chg="modSp mod">
        <pc:chgData name="吉原 貞典(yoshihara-sadanori)" userId="9120bf57-eaad-41ca-bff1-49e52864b2e8" providerId="ADAL" clId="{8BB39052-B766-4EBD-93D0-4CD70CE25944}" dt="2024-11-22T08:42:49.037" v="43"/>
        <pc:sldMkLst>
          <pc:docMk/>
          <pc:sldMk cId="2106242863" sldId="874"/>
        </pc:sldMkLst>
        <pc:spChg chg="mod">
          <ac:chgData name="吉原 貞典(yoshihara-sadanori)" userId="9120bf57-eaad-41ca-bff1-49e52864b2e8" providerId="ADAL" clId="{8BB39052-B766-4EBD-93D0-4CD70CE25944}" dt="2024-11-22T08:42:49.037" v="43"/>
          <ac:spMkLst>
            <pc:docMk/>
            <pc:sldMk cId="2106242863" sldId="874"/>
            <ac:spMk id="5" creationId="{00000000-0000-0000-0000-000000000000}"/>
          </ac:spMkLst>
        </pc:spChg>
      </pc:sldChg>
      <pc:sldChg chg="del">
        <pc:chgData name="吉原 貞典(yoshihara-sadanori)" userId="9120bf57-eaad-41ca-bff1-49e52864b2e8" providerId="ADAL" clId="{8BB39052-B766-4EBD-93D0-4CD70CE25944}" dt="2024-11-22T08:43:20.537" v="44" actId="47"/>
        <pc:sldMkLst>
          <pc:docMk/>
          <pc:sldMk cId="3020118279" sldId="875"/>
        </pc:sldMkLst>
      </pc:sldChg>
      <pc:sldChg chg="del">
        <pc:chgData name="吉原 貞典(yoshihara-sadanori)" userId="9120bf57-eaad-41ca-bff1-49e52864b2e8" providerId="ADAL" clId="{8BB39052-B766-4EBD-93D0-4CD70CE25944}" dt="2024-11-22T10:02:00.474" v="104" actId="47"/>
        <pc:sldMkLst>
          <pc:docMk/>
          <pc:sldMk cId="1390829154" sldId="881"/>
        </pc:sldMkLst>
      </pc:sldChg>
      <pc:sldChg chg="del">
        <pc:chgData name="吉原 貞典(yoshihara-sadanori)" userId="9120bf57-eaad-41ca-bff1-49e52864b2e8" providerId="ADAL" clId="{8BB39052-B766-4EBD-93D0-4CD70CE25944}" dt="2024-11-22T08:42:23.617" v="0" actId="47"/>
        <pc:sldMkLst>
          <pc:docMk/>
          <pc:sldMk cId="1531560499" sldId="882"/>
        </pc:sldMkLst>
      </pc:sldChg>
      <pc:sldChg chg="del">
        <pc:chgData name="吉原 貞典(yoshihara-sadanori)" userId="9120bf57-eaad-41ca-bff1-49e52864b2e8" providerId="ADAL" clId="{8BB39052-B766-4EBD-93D0-4CD70CE25944}" dt="2024-11-22T08:42:28.517" v="11" actId="47"/>
        <pc:sldMkLst>
          <pc:docMk/>
          <pc:sldMk cId="1010754957" sldId="998"/>
        </pc:sldMkLst>
      </pc:sldChg>
      <pc:sldChg chg="del">
        <pc:chgData name="吉原 貞典(yoshihara-sadanori)" userId="9120bf57-eaad-41ca-bff1-49e52864b2e8" providerId="ADAL" clId="{8BB39052-B766-4EBD-93D0-4CD70CE25944}" dt="2024-11-22T08:42:25.917" v="5" actId="47"/>
        <pc:sldMkLst>
          <pc:docMk/>
          <pc:sldMk cId="626104738" sldId="2551"/>
        </pc:sldMkLst>
      </pc:sldChg>
      <pc:sldChg chg="del">
        <pc:chgData name="吉原 貞典(yoshihara-sadanori)" userId="9120bf57-eaad-41ca-bff1-49e52864b2e8" providerId="ADAL" clId="{8BB39052-B766-4EBD-93D0-4CD70CE25944}" dt="2024-11-22T08:42:27.692" v="9" actId="47"/>
        <pc:sldMkLst>
          <pc:docMk/>
          <pc:sldMk cId="976504125" sldId="2720"/>
        </pc:sldMkLst>
      </pc:sldChg>
      <pc:sldChg chg="del">
        <pc:chgData name="吉原 貞典(yoshihara-sadanori)" userId="9120bf57-eaad-41ca-bff1-49e52864b2e8" providerId="ADAL" clId="{8BB39052-B766-4EBD-93D0-4CD70CE25944}" dt="2024-11-22T08:42:26.347" v="6" actId="47"/>
        <pc:sldMkLst>
          <pc:docMk/>
          <pc:sldMk cId="2287315109" sldId="2724"/>
        </pc:sldMkLst>
      </pc:sldChg>
      <pc:sldChg chg="del">
        <pc:chgData name="吉原 貞典(yoshihara-sadanori)" userId="9120bf57-eaad-41ca-bff1-49e52864b2e8" providerId="ADAL" clId="{8BB39052-B766-4EBD-93D0-4CD70CE25944}" dt="2024-11-22T08:42:29.374" v="13" actId="47"/>
        <pc:sldMkLst>
          <pc:docMk/>
          <pc:sldMk cId="384457549" sldId="2725"/>
        </pc:sldMkLst>
      </pc:sldChg>
      <pc:sldChg chg="del">
        <pc:chgData name="吉原 貞典(yoshihara-sadanori)" userId="9120bf57-eaad-41ca-bff1-49e52864b2e8" providerId="ADAL" clId="{8BB39052-B766-4EBD-93D0-4CD70CE25944}" dt="2024-11-22T10:02:00.474" v="104" actId="47"/>
        <pc:sldMkLst>
          <pc:docMk/>
          <pc:sldMk cId="2719792001" sldId="2727"/>
        </pc:sldMkLst>
      </pc:sldChg>
      <pc:sldChg chg="del">
        <pc:chgData name="吉原 貞典(yoshihara-sadanori)" userId="9120bf57-eaad-41ca-bff1-49e52864b2e8" providerId="ADAL" clId="{8BB39052-B766-4EBD-93D0-4CD70CE25944}" dt="2024-11-22T08:42:34.214" v="24" actId="47"/>
        <pc:sldMkLst>
          <pc:docMk/>
          <pc:sldMk cId="4263179833" sldId="838840601"/>
        </pc:sldMkLst>
      </pc:sldChg>
      <pc:sldChg chg="del">
        <pc:chgData name="吉原 貞典(yoshihara-sadanori)" userId="9120bf57-eaad-41ca-bff1-49e52864b2e8" providerId="ADAL" clId="{8BB39052-B766-4EBD-93D0-4CD70CE25944}" dt="2024-11-22T08:42:26.743" v="7" actId="47"/>
        <pc:sldMkLst>
          <pc:docMk/>
          <pc:sldMk cId="701406613" sldId="838840604"/>
        </pc:sldMkLst>
      </pc:sldChg>
      <pc:sldChg chg="del">
        <pc:chgData name="吉原 貞典(yoshihara-sadanori)" userId="9120bf57-eaad-41ca-bff1-49e52864b2e8" providerId="ADAL" clId="{8BB39052-B766-4EBD-93D0-4CD70CE25944}" dt="2024-11-22T08:42:35.221" v="26" actId="47"/>
        <pc:sldMkLst>
          <pc:docMk/>
          <pc:sldMk cId="2013420080" sldId="838840605"/>
        </pc:sldMkLst>
      </pc:sldChg>
      <pc:sldChg chg="del">
        <pc:chgData name="吉原 貞典(yoshihara-sadanori)" userId="9120bf57-eaad-41ca-bff1-49e52864b2e8" providerId="ADAL" clId="{8BB39052-B766-4EBD-93D0-4CD70CE25944}" dt="2024-11-22T08:42:24.627" v="2" actId="47"/>
        <pc:sldMkLst>
          <pc:docMk/>
          <pc:sldMk cId="1842477672" sldId="2147472208"/>
        </pc:sldMkLst>
      </pc:sldChg>
      <pc:sldChg chg="del">
        <pc:chgData name="吉原 貞典(yoshihara-sadanori)" userId="9120bf57-eaad-41ca-bff1-49e52864b2e8" providerId="ADAL" clId="{8BB39052-B766-4EBD-93D0-4CD70CE25944}" dt="2024-11-22T08:44:07.948" v="58" actId="47"/>
        <pc:sldMkLst>
          <pc:docMk/>
          <pc:sldMk cId="276125241" sldId="2147472209"/>
        </pc:sldMkLst>
      </pc:sldChg>
      <pc:sldChg chg="del">
        <pc:chgData name="吉原 貞典(yoshihara-sadanori)" userId="9120bf57-eaad-41ca-bff1-49e52864b2e8" providerId="ADAL" clId="{8BB39052-B766-4EBD-93D0-4CD70CE25944}" dt="2024-11-22T08:44:12.545" v="66" actId="47"/>
        <pc:sldMkLst>
          <pc:docMk/>
          <pc:sldMk cId="3781252949" sldId="2147472210"/>
        </pc:sldMkLst>
      </pc:sldChg>
      <pc:sldChg chg="del">
        <pc:chgData name="吉原 貞典(yoshihara-sadanori)" userId="9120bf57-eaad-41ca-bff1-49e52864b2e8" providerId="ADAL" clId="{8BB39052-B766-4EBD-93D0-4CD70CE25944}" dt="2024-11-22T08:42:33.298" v="22" actId="47"/>
        <pc:sldMkLst>
          <pc:docMk/>
          <pc:sldMk cId="1213911475" sldId="2147472214"/>
        </pc:sldMkLst>
      </pc:sldChg>
      <pc:sldChg chg="del">
        <pc:chgData name="吉原 貞典(yoshihara-sadanori)" userId="9120bf57-eaad-41ca-bff1-49e52864b2e8" providerId="ADAL" clId="{8BB39052-B766-4EBD-93D0-4CD70CE25944}" dt="2024-11-22T08:48:08.795" v="71" actId="2696"/>
        <pc:sldMkLst>
          <pc:docMk/>
          <pc:sldMk cId="1218717906" sldId="2147472218"/>
        </pc:sldMkLst>
      </pc:sldChg>
      <pc:sldChg chg="modSp mod">
        <pc:chgData name="吉原 貞典(yoshihara-sadanori)" userId="9120bf57-eaad-41ca-bff1-49e52864b2e8" providerId="ADAL" clId="{8BB39052-B766-4EBD-93D0-4CD70CE25944}" dt="2024-11-22T08:51:46.025" v="103" actId="207"/>
        <pc:sldMkLst>
          <pc:docMk/>
          <pc:sldMk cId="1642532179" sldId="2147472218"/>
        </pc:sldMkLst>
        <pc:spChg chg="mod">
          <ac:chgData name="吉原 貞典(yoshihara-sadanori)" userId="9120bf57-eaad-41ca-bff1-49e52864b2e8" providerId="ADAL" clId="{8BB39052-B766-4EBD-93D0-4CD70CE25944}" dt="2024-11-22T08:48:58.825" v="85" actId="207"/>
          <ac:spMkLst>
            <pc:docMk/>
            <pc:sldMk cId="1642532179" sldId="2147472218"/>
            <ac:spMk id="6" creationId="{00000000-0000-0000-0000-000000000000}"/>
          </ac:spMkLst>
        </pc:spChg>
        <pc:graphicFrameChg chg="mod modGraphic">
          <ac:chgData name="吉原 貞典(yoshihara-sadanori)" userId="9120bf57-eaad-41ca-bff1-49e52864b2e8" providerId="ADAL" clId="{8BB39052-B766-4EBD-93D0-4CD70CE25944}" dt="2024-11-22T08:49:03.511" v="86" actId="207"/>
          <ac:graphicFrameMkLst>
            <pc:docMk/>
            <pc:sldMk cId="1642532179" sldId="2147472218"/>
            <ac:graphicFrameMk id="3" creationId="{00000000-0000-0000-0000-000000000000}"/>
          </ac:graphicFrameMkLst>
        </pc:graphicFrameChg>
        <pc:graphicFrameChg chg="mod modGraphic">
          <ac:chgData name="吉原 貞典(yoshihara-sadanori)" userId="9120bf57-eaad-41ca-bff1-49e52864b2e8" providerId="ADAL" clId="{8BB39052-B766-4EBD-93D0-4CD70CE25944}" dt="2024-11-22T08:51:46.025" v="103" actId="207"/>
          <ac:graphicFrameMkLst>
            <pc:docMk/>
            <pc:sldMk cId="1642532179" sldId="2147472218"/>
            <ac:graphicFrameMk id="9" creationId="{00000000-0000-0000-0000-000000000000}"/>
          </ac:graphicFrameMkLst>
        </pc:graphicFrameChg>
      </pc:sldChg>
      <pc:sldChg chg="del">
        <pc:chgData name="吉原 貞典(yoshihara-sadanori)" userId="9120bf57-eaad-41ca-bff1-49e52864b2e8" providerId="ADAL" clId="{8BB39052-B766-4EBD-93D0-4CD70CE25944}" dt="2024-11-22T08:42:28.918" v="12" actId="47"/>
        <pc:sldMkLst>
          <pc:docMk/>
          <pc:sldMk cId="3754052795" sldId="2147472219"/>
        </pc:sldMkLst>
      </pc:sldChg>
      <pc:sldChg chg="del">
        <pc:chgData name="吉原 貞典(yoshihara-sadanori)" userId="9120bf57-eaad-41ca-bff1-49e52864b2e8" providerId="ADAL" clId="{8BB39052-B766-4EBD-93D0-4CD70CE25944}" dt="2024-11-22T08:42:31.447" v="18" actId="47"/>
        <pc:sldMkLst>
          <pc:docMk/>
          <pc:sldMk cId="3782144636" sldId="2147472220"/>
        </pc:sldMkLst>
      </pc:sldChg>
      <pc:sldChg chg="del">
        <pc:chgData name="吉原 貞典(yoshihara-sadanori)" userId="9120bf57-eaad-41ca-bff1-49e52864b2e8" providerId="ADAL" clId="{8BB39052-B766-4EBD-93D0-4CD70CE25944}" dt="2024-11-22T08:42:34.779" v="25" actId="47"/>
        <pc:sldMkLst>
          <pc:docMk/>
          <pc:sldMk cId="155938744" sldId="2147472221"/>
        </pc:sldMkLst>
      </pc:sldChg>
      <pc:sldChg chg="del">
        <pc:chgData name="吉原 貞典(yoshihara-sadanori)" userId="9120bf57-eaad-41ca-bff1-49e52864b2e8" providerId="ADAL" clId="{8BB39052-B766-4EBD-93D0-4CD70CE25944}" dt="2024-11-22T08:42:27.267" v="8" actId="47"/>
        <pc:sldMkLst>
          <pc:docMk/>
          <pc:sldMk cId="3351600334" sldId="2147472222"/>
        </pc:sldMkLst>
      </pc:sldChg>
      <pc:sldChg chg="del">
        <pc:chgData name="吉原 貞典(yoshihara-sadanori)" userId="9120bf57-eaad-41ca-bff1-49e52864b2e8" providerId="ADAL" clId="{8BB39052-B766-4EBD-93D0-4CD70CE25944}" dt="2024-11-22T08:42:36.778" v="28" actId="47"/>
        <pc:sldMkLst>
          <pc:docMk/>
          <pc:sldMk cId="2131125634" sldId="2147472223"/>
        </pc:sldMkLst>
      </pc:sldChg>
      <pc:sldChg chg="del">
        <pc:chgData name="吉原 貞典(yoshihara-sadanori)" userId="9120bf57-eaad-41ca-bff1-49e52864b2e8" providerId="ADAL" clId="{8BB39052-B766-4EBD-93D0-4CD70CE25944}" dt="2024-11-22T08:42:37.607" v="29" actId="47"/>
        <pc:sldMkLst>
          <pc:docMk/>
          <pc:sldMk cId="996672248" sldId="2147472225"/>
        </pc:sldMkLst>
      </pc:sldChg>
      <pc:sldChg chg="del">
        <pc:chgData name="吉原 貞典(yoshihara-sadanori)" userId="9120bf57-eaad-41ca-bff1-49e52864b2e8" providerId="ADAL" clId="{8BB39052-B766-4EBD-93D0-4CD70CE25944}" dt="2024-11-22T08:42:38.077" v="30" actId="47"/>
        <pc:sldMkLst>
          <pc:docMk/>
          <pc:sldMk cId="1824677560" sldId="2147472226"/>
        </pc:sldMkLst>
      </pc:sldChg>
      <pc:sldChg chg="del">
        <pc:chgData name="吉原 貞典(yoshihara-sadanori)" userId="9120bf57-eaad-41ca-bff1-49e52864b2e8" providerId="ADAL" clId="{8BB39052-B766-4EBD-93D0-4CD70CE25944}" dt="2024-11-22T08:42:38.515" v="31" actId="47"/>
        <pc:sldMkLst>
          <pc:docMk/>
          <pc:sldMk cId="1332267045" sldId="2147472227"/>
        </pc:sldMkLst>
      </pc:sldChg>
      <pc:sldChg chg="del">
        <pc:chgData name="吉原 貞典(yoshihara-sadanori)" userId="9120bf57-eaad-41ca-bff1-49e52864b2e8" providerId="ADAL" clId="{8BB39052-B766-4EBD-93D0-4CD70CE25944}" dt="2024-11-22T08:42:38.952" v="32" actId="47"/>
        <pc:sldMkLst>
          <pc:docMk/>
          <pc:sldMk cId="1361893687" sldId="2147472228"/>
        </pc:sldMkLst>
      </pc:sldChg>
      <pc:sldChg chg="del">
        <pc:chgData name="吉原 貞典(yoshihara-sadanori)" userId="9120bf57-eaad-41ca-bff1-49e52864b2e8" providerId="ADAL" clId="{8BB39052-B766-4EBD-93D0-4CD70CE25944}" dt="2024-11-22T08:42:39.554" v="33" actId="47"/>
        <pc:sldMkLst>
          <pc:docMk/>
          <pc:sldMk cId="925930428" sldId="2147472229"/>
        </pc:sldMkLst>
      </pc:sldChg>
      <pc:sldChg chg="del">
        <pc:chgData name="吉原 貞典(yoshihara-sadanori)" userId="9120bf57-eaad-41ca-bff1-49e52864b2e8" providerId="ADAL" clId="{8BB39052-B766-4EBD-93D0-4CD70CE25944}" dt="2024-11-22T08:42:39.942" v="34" actId="47"/>
        <pc:sldMkLst>
          <pc:docMk/>
          <pc:sldMk cId="1000598482" sldId="2147472230"/>
        </pc:sldMkLst>
      </pc:sldChg>
      <pc:sldChg chg="del">
        <pc:chgData name="吉原 貞典(yoshihara-sadanori)" userId="9120bf57-eaad-41ca-bff1-49e52864b2e8" providerId="ADAL" clId="{8BB39052-B766-4EBD-93D0-4CD70CE25944}" dt="2024-11-22T08:42:40.547" v="35" actId="47"/>
        <pc:sldMkLst>
          <pc:docMk/>
          <pc:sldMk cId="2567513844" sldId="2147472231"/>
        </pc:sldMkLst>
      </pc:sldChg>
      <pc:sldChg chg="del">
        <pc:chgData name="吉原 貞典(yoshihara-sadanori)" userId="9120bf57-eaad-41ca-bff1-49e52864b2e8" providerId="ADAL" clId="{8BB39052-B766-4EBD-93D0-4CD70CE25944}" dt="2024-11-22T08:43:20.537" v="44" actId="47"/>
        <pc:sldMkLst>
          <pc:docMk/>
          <pc:sldMk cId="393200362" sldId="2147472240"/>
        </pc:sldMkLst>
      </pc:sldChg>
      <pc:sldChg chg="del">
        <pc:chgData name="吉原 貞典(yoshihara-sadanori)" userId="9120bf57-eaad-41ca-bff1-49e52864b2e8" providerId="ADAL" clId="{8BB39052-B766-4EBD-93D0-4CD70CE25944}" dt="2024-11-22T08:42:41.137" v="36" actId="47"/>
        <pc:sldMkLst>
          <pc:docMk/>
          <pc:sldMk cId="2154422080" sldId="2147483156"/>
        </pc:sldMkLst>
      </pc:sldChg>
      <pc:sldChg chg="del">
        <pc:chgData name="吉原 貞典(yoshihara-sadanori)" userId="9120bf57-eaad-41ca-bff1-49e52864b2e8" providerId="ADAL" clId="{8BB39052-B766-4EBD-93D0-4CD70CE25944}" dt="2024-11-22T08:42:41.592" v="37" actId="47"/>
        <pc:sldMkLst>
          <pc:docMk/>
          <pc:sldMk cId="3612198634" sldId="2147483157"/>
        </pc:sldMkLst>
      </pc:sldChg>
      <pc:sldMasterChg chg="del delSldLayout">
        <pc:chgData name="吉原 貞典(yoshihara-sadanori)" userId="9120bf57-eaad-41ca-bff1-49e52864b2e8" providerId="ADAL" clId="{8BB39052-B766-4EBD-93D0-4CD70CE25944}" dt="2024-11-22T08:42:41.592" v="37" actId="47"/>
        <pc:sldMasterMkLst>
          <pc:docMk/>
          <pc:sldMasterMk cId="1978937091" sldId="2147484164"/>
        </pc:sldMasterMkLst>
        <pc:sldLayoutChg chg="del">
          <pc:chgData name="吉原 貞典(yoshihara-sadanori)" userId="9120bf57-eaad-41ca-bff1-49e52864b2e8" providerId="ADAL" clId="{8BB39052-B766-4EBD-93D0-4CD70CE25944}" dt="2024-11-22T08:42:41.592" v="37" actId="47"/>
          <pc:sldLayoutMkLst>
            <pc:docMk/>
            <pc:sldMasterMk cId="1978937091" sldId="2147484164"/>
            <pc:sldLayoutMk cId="1129499265" sldId="2147484165"/>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3417205694" sldId="2147484166"/>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3306454923" sldId="2147484167"/>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2741866649" sldId="2147484168"/>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3375768537" sldId="2147484169"/>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1377866995" sldId="2147484170"/>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401230642" sldId="2147484171"/>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1462998403" sldId="2147484172"/>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1641766247" sldId="2147484173"/>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2326453889" sldId="2147484174"/>
          </pc:sldLayoutMkLst>
        </pc:sldLayoutChg>
        <pc:sldLayoutChg chg="del">
          <pc:chgData name="吉原 貞典(yoshihara-sadanori)" userId="9120bf57-eaad-41ca-bff1-49e52864b2e8" providerId="ADAL" clId="{8BB39052-B766-4EBD-93D0-4CD70CE25944}" dt="2024-11-22T08:42:41.592" v="37" actId="47"/>
          <pc:sldLayoutMkLst>
            <pc:docMk/>
            <pc:sldMasterMk cId="1978937091" sldId="2147484164"/>
            <pc:sldLayoutMk cId="3605602145" sldId="2147484175"/>
          </pc:sldLayoutMkLst>
        </pc:sldLayoutChg>
        <pc:sldLayoutChg chg="del">
          <pc:chgData name="吉原 貞典(yoshihara-sadanori)" userId="9120bf57-eaad-41ca-bff1-49e52864b2e8" providerId="ADAL" clId="{8BB39052-B766-4EBD-93D0-4CD70CE25944}" dt="2024-11-22T08:42:30.209" v="15" actId="47"/>
          <pc:sldLayoutMkLst>
            <pc:docMk/>
            <pc:sldMasterMk cId="1978937091" sldId="2147484164"/>
            <pc:sldLayoutMk cId="1130101111" sldId="2147484330"/>
          </pc:sldLayoutMkLst>
        </pc:sldLayoutChg>
      </pc:sldMasterChg>
      <pc:sldMasterChg chg="del delSldLayout">
        <pc:chgData name="吉原 貞典(yoshihara-sadanori)" userId="9120bf57-eaad-41ca-bff1-49e52864b2e8" providerId="ADAL" clId="{8BB39052-B766-4EBD-93D0-4CD70CE25944}" dt="2024-11-22T08:43:20.537" v="44" actId="47"/>
        <pc:sldMasterMkLst>
          <pc:docMk/>
          <pc:sldMasterMk cId="654847168" sldId="2147484331"/>
        </pc:sldMasterMkLst>
        <pc:sldLayoutChg chg="del">
          <pc:chgData name="吉原 貞典(yoshihara-sadanori)" userId="9120bf57-eaad-41ca-bff1-49e52864b2e8" providerId="ADAL" clId="{8BB39052-B766-4EBD-93D0-4CD70CE25944}" dt="2024-11-22T08:43:20.537" v="44" actId="47"/>
          <pc:sldLayoutMkLst>
            <pc:docMk/>
            <pc:sldMasterMk cId="654847168" sldId="2147484331"/>
            <pc:sldLayoutMk cId="3335788831" sldId="2147484332"/>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2705653929" sldId="2147484333"/>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1171917838" sldId="2147484334"/>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4172716725" sldId="2147484335"/>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3601304277" sldId="2147484336"/>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441649434" sldId="2147484337"/>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167151604" sldId="2147484338"/>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1793445723" sldId="2147484339"/>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3692395002" sldId="2147484340"/>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2177144483" sldId="2147484341"/>
          </pc:sldLayoutMkLst>
        </pc:sldLayoutChg>
        <pc:sldLayoutChg chg="del">
          <pc:chgData name="吉原 貞典(yoshihara-sadanori)" userId="9120bf57-eaad-41ca-bff1-49e52864b2e8" providerId="ADAL" clId="{8BB39052-B766-4EBD-93D0-4CD70CE25944}" dt="2024-11-22T08:43:20.537" v="44" actId="47"/>
          <pc:sldLayoutMkLst>
            <pc:docMk/>
            <pc:sldMasterMk cId="654847168" sldId="2147484331"/>
            <pc:sldLayoutMk cId="75339" sldId="214748434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8"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6" y="0"/>
            <a:ext cx="2949787" cy="496967"/>
          </a:xfrm>
          <a:prstGeom prst="rect">
            <a:avLst/>
          </a:prstGeom>
        </p:spPr>
        <p:txBody>
          <a:bodyPr vert="horz" lIns="91440" tIns="45720" rIns="91440" bIns="45720" rtlCol="0"/>
          <a:lstStyle>
            <a:lvl1pPr algn="r">
              <a:defRPr sz="1200"/>
            </a:lvl1pPr>
          </a:lstStyle>
          <a:p>
            <a:fld id="{9E916A4E-855B-4E10-9FE2-B2029671DBBF}" type="datetimeFigureOut">
              <a:rPr kumimoji="1" lang="ja-JP" altLang="en-US" smtClean="0"/>
              <a:pPr/>
              <a:t>2025/3/6</a:t>
            </a:fld>
            <a:endParaRPr kumimoji="1" lang="ja-JP" altLang="en-US"/>
          </a:p>
        </p:txBody>
      </p:sp>
      <p:sp>
        <p:nvSpPr>
          <p:cNvPr id="4" name="スライド イメージ プレースホルダ 3"/>
          <p:cNvSpPr>
            <a:spLocks noGrp="1" noRot="1" noChangeAspect="1"/>
          </p:cNvSpPr>
          <p:nvPr>
            <p:ph type="sldImg" idx="2"/>
          </p:nvPr>
        </p:nvSpPr>
        <p:spPr>
          <a:xfrm>
            <a:off x="825500" y="746125"/>
            <a:ext cx="51562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1" y="4721186"/>
            <a:ext cx="5445760" cy="44727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8" y="9440662"/>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9" name="スライド番号プレースホルダ 8"/>
          <p:cNvSpPr>
            <a:spLocks noGrp="1"/>
          </p:cNvSpPr>
          <p:nvPr>
            <p:ph type="sldNum" sz="quarter" idx="5"/>
          </p:nvPr>
        </p:nvSpPr>
        <p:spPr>
          <a:xfrm>
            <a:off x="3855354" y="9440874"/>
            <a:ext cx="2950263" cy="496887"/>
          </a:xfrm>
          <a:prstGeom prst="rect">
            <a:avLst/>
          </a:prstGeom>
        </p:spPr>
        <p:txBody>
          <a:bodyPr vert="horz" lIns="91440" tIns="45720" rIns="91440" bIns="45720" rtlCol="0" anchor="b"/>
          <a:lstStyle>
            <a:lvl1pPr algn="r">
              <a:defRPr sz="1200"/>
            </a:lvl1pPr>
          </a:lstStyle>
          <a:p>
            <a:fld id="{6383D9C0-EA71-4B3A-B74B-F2542B54A649}" type="slidenum">
              <a:rPr kumimoji="1" lang="ja-JP" altLang="en-US" smtClean="0"/>
              <a:pPr/>
              <a:t>‹#›</a:t>
            </a:fld>
            <a:endParaRPr kumimoji="1" lang="ja-JP" altLang="en-US"/>
          </a:p>
        </p:txBody>
      </p:sp>
    </p:spTree>
    <p:extLst>
      <p:ext uri="{BB962C8B-B14F-4D97-AF65-F5344CB8AC3E}">
        <p14:creationId xmlns:p14="http://schemas.microsoft.com/office/powerpoint/2010/main" val="1580029374"/>
      </p:ext>
    </p:extLst>
  </p:cSld>
  <p:clrMap bg1="lt1" tx1="dk1" bg2="lt2" tx2="dk2" accent1="accent1" accent2="accent2" accent3="accent3" accent4="accent4" accent5="accent5" accent6="accent6" hlink="hlink" folHlink="folHlink"/>
  <p:notesStyle>
    <a:lvl1pPr marL="0" algn="l" defTabSz="932580" rtl="0" eaLnBrk="1" latinLnBrk="0" hangingPunct="1">
      <a:defRPr kumimoji="1" sz="1200" kern="1200">
        <a:solidFill>
          <a:schemeClr val="tx1"/>
        </a:solidFill>
        <a:latin typeface="+mn-lt"/>
        <a:ea typeface="+mn-ea"/>
        <a:cs typeface="+mn-cs"/>
      </a:defRPr>
    </a:lvl1pPr>
    <a:lvl2pPr marL="466288" algn="l" defTabSz="932580" rtl="0" eaLnBrk="1" latinLnBrk="0" hangingPunct="1">
      <a:defRPr kumimoji="1" sz="1200" kern="1200">
        <a:solidFill>
          <a:schemeClr val="tx1"/>
        </a:solidFill>
        <a:latin typeface="+mn-lt"/>
        <a:ea typeface="+mn-ea"/>
        <a:cs typeface="+mn-cs"/>
      </a:defRPr>
    </a:lvl2pPr>
    <a:lvl3pPr marL="932580" algn="l" defTabSz="932580" rtl="0" eaLnBrk="1" latinLnBrk="0" hangingPunct="1">
      <a:defRPr kumimoji="1" sz="1200" kern="1200">
        <a:solidFill>
          <a:schemeClr val="tx1"/>
        </a:solidFill>
        <a:latin typeface="+mn-lt"/>
        <a:ea typeface="+mn-ea"/>
        <a:cs typeface="+mn-cs"/>
      </a:defRPr>
    </a:lvl3pPr>
    <a:lvl4pPr marL="1398867" algn="l" defTabSz="932580" rtl="0" eaLnBrk="1" latinLnBrk="0" hangingPunct="1">
      <a:defRPr kumimoji="1" sz="1200" kern="1200">
        <a:solidFill>
          <a:schemeClr val="tx1"/>
        </a:solidFill>
        <a:latin typeface="+mn-lt"/>
        <a:ea typeface="+mn-ea"/>
        <a:cs typeface="+mn-cs"/>
      </a:defRPr>
    </a:lvl4pPr>
    <a:lvl5pPr marL="1865158" algn="l" defTabSz="932580" rtl="0" eaLnBrk="1" latinLnBrk="0" hangingPunct="1">
      <a:defRPr kumimoji="1" sz="1200" kern="1200">
        <a:solidFill>
          <a:schemeClr val="tx1"/>
        </a:solidFill>
        <a:latin typeface="+mn-lt"/>
        <a:ea typeface="+mn-ea"/>
        <a:cs typeface="+mn-cs"/>
      </a:defRPr>
    </a:lvl5pPr>
    <a:lvl6pPr marL="2331439" algn="l" defTabSz="932580" rtl="0" eaLnBrk="1" latinLnBrk="0" hangingPunct="1">
      <a:defRPr kumimoji="1" sz="1200" kern="1200">
        <a:solidFill>
          <a:schemeClr val="tx1"/>
        </a:solidFill>
        <a:latin typeface="+mn-lt"/>
        <a:ea typeface="+mn-ea"/>
        <a:cs typeface="+mn-cs"/>
      </a:defRPr>
    </a:lvl6pPr>
    <a:lvl7pPr marL="2797735" algn="l" defTabSz="932580" rtl="0" eaLnBrk="1" latinLnBrk="0" hangingPunct="1">
      <a:defRPr kumimoji="1" sz="1200" kern="1200">
        <a:solidFill>
          <a:schemeClr val="tx1"/>
        </a:solidFill>
        <a:latin typeface="+mn-lt"/>
        <a:ea typeface="+mn-ea"/>
        <a:cs typeface="+mn-cs"/>
      </a:defRPr>
    </a:lvl7pPr>
    <a:lvl8pPr marL="3264024" algn="l" defTabSz="932580" rtl="0" eaLnBrk="1" latinLnBrk="0" hangingPunct="1">
      <a:defRPr kumimoji="1" sz="1200" kern="1200">
        <a:solidFill>
          <a:schemeClr val="tx1"/>
        </a:solidFill>
        <a:latin typeface="+mn-lt"/>
        <a:ea typeface="+mn-ea"/>
        <a:cs typeface="+mn-cs"/>
      </a:defRPr>
    </a:lvl8pPr>
    <a:lvl9pPr marL="3730316" algn="l" defTabSz="93258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841375" y="750888"/>
            <a:ext cx="5197475" cy="3754437"/>
          </a:xfrm>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F842AE-3295-45B3-93F0-E3FFFE4BC0DD}"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487295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D2DC5-BCA5-1A02-70C3-4E3BDB80D93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78A298-30F9-ECD0-DC21-02DC6241040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5D4B6C-2743-9F79-BDF8-366ED9C9E19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F2B0659-74C0-9E94-80DD-EFA91BE624F4}"/>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382016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49A9-D0F0-DCE5-215B-C921D67338C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BF4E1C-C57C-7997-F7C1-D3D27E57358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A2AE7751-2E51-5398-C1FB-3D44C761589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39ACFEE-8571-4FB5-A524-BEE4EDEAAFB7}"/>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51200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9A3E2-EBA1-5B74-B69F-58C5F80D1D4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303A56-0781-088A-690B-E976C1F37F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5627220-A09F-F023-4321-740AFB89F5B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FD7DEE8-DDAD-34C5-95A3-4C68EF2AD231}"/>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16069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C911E-D1C3-2C56-15BF-1B5ADA1EED8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5EDBC7C-FFDC-C2FA-A3C2-EB8543D7EB7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EE00BB-231A-59F4-B3CE-8FFF65E7F17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2F70610-A004-042E-29B5-5D776078632F}"/>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30633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25173A-5610-7008-8BCC-EB034DBA760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C6EAD26-1E00-E66B-107A-98162334DC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274894-074F-4CB6-6459-51C74F68ADB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02182F1-5DB5-81C3-B59E-528BF8279763}"/>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465663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83D9C0-EA71-4B3A-B74B-F2542B54A649}" type="slidenum">
              <a:rPr kumimoji="1" lang="ja-JP" altLang="en-US" smtClean="0"/>
              <a:pPr/>
              <a:t>15</a:t>
            </a:fld>
            <a:endParaRPr kumimoji="1" lang="ja-JP" altLang="en-US"/>
          </a:p>
        </p:txBody>
      </p:sp>
    </p:spTree>
    <p:extLst>
      <p:ext uri="{BB962C8B-B14F-4D97-AF65-F5344CB8AC3E}">
        <p14:creationId xmlns:p14="http://schemas.microsoft.com/office/powerpoint/2010/main" val="1834543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83D9C0-EA71-4B3A-B74B-F2542B54A649}" type="slidenum">
              <a:rPr kumimoji="1" lang="ja-JP" altLang="en-US" smtClean="0"/>
              <a:pPr/>
              <a:t>16</a:t>
            </a:fld>
            <a:endParaRPr kumimoji="1" lang="ja-JP" altLang="en-US"/>
          </a:p>
        </p:txBody>
      </p:sp>
    </p:spTree>
    <p:extLst>
      <p:ext uri="{BB962C8B-B14F-4D97-AF65-F5344CB8AC3E}">
        <p14:creationId xmlns:p14="http://schemas.microsoft.com/office/powerpoint/2010/main" val="2510362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83D9C0-EA71-4B3A-B74B-F2542B54A649}" type="slidenum">
              <a:rPr kumimoji="1" lang="ja-JP" altLang="en-US" smtClean="0"/>
              <a:pPr/>
              <a:t>17</a:t>
            </a:fld>
            <a:endParaRPr kumimoji="1" lang="ja-JP" altLang="en-US"/>
          </a:p>
        </p:txBody>
      </p:sp>
    </p:spTree>
    <p:extLst>
      <p:ext uri="{BB962C8B-B14F-4D97-AF65-F5344CB8AC3E}">
        <p14:creationId xmlns:p14="http://schemas.microsoft.com/office/powerpoint/2010/main" val="200099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6383D9C0-EA71-4B3A-B74B-F2542B54A649}" type="slidenum">
              <a:rPr kumimoji="1" lang="ja-JP" altLang="en-US" smtClean="0"/>
              <a:pPr/>
              <a:t>18</a:t>
            </a:fld>
            <a:endParaRPr kumimoji="1" lang="ja-JP" altLang="en-US"/>
          </a:p>
        </p:txBody>
      </p:sp>
    </p:spTree>
    <p:extLst>
      <p:ext uri="{BB962C8B-B14F-4D97-AF65-F5344CB8AC3E}">
        <p14:creationId xmlns:p14="http://schemas.microsoft.com/office/powerpoint/2010/main" val="461610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EC057-BD0E-9463-29B2-FFD10E3C6ED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690DC56-A5F6-2995-0ECB-F6BBF1EBFDD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8A50878-F2C3-D5D2-05B5-E53B5F617D6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A6D61BB-3F0C-EB30-694D-71E4DE8EE645}"/>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78463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513691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B982-D66E-11E2-5709-E22748953CB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FD4B26C-3F12-5FD7-C3A3-FD0F4F6682D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74BB770-F84F-58DF-1316-898B83C8CEC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491D999-51CA-512E-4C29-BDE3554E04E1}"/>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119664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054F62-08A3-8858-1DA5-9ED01738A36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E9CBA6A-ED63-E376-309F-43C6D498E79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8C5B573-8296-66F3-ADCD-D0121B9515C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DF76539-B49B-865D-793E-58C1F3C6F720}"/>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137393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03CCD-921B-F6AB-3CB9-564C891A0EC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74FFAFA-E5A6-A8B5-BF15-FA7176F3B4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028DFBF-77C3-5527-9EDE-9F54049AC11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F3B93A-DF06-1B79-D8B3-AE1C95037A57}"/>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92501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6931-3440-EF77-8E13-9E44037596C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1BA139B-9E53-8754-0E53-524BCAF66C5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4795A4B-EA92-0CA6-5EB0-966C73FB834D}"/>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0BE625A-D803-3831-1940-CEFD50803DB8}"/>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38562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FE6C09-B56B-AC24-5347-903D27BE2E5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B9C1A5-92CE-45AE-D28F-AF92C931177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6C27CF-6EC4-77C4-A8E6-4B6027E8E24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49B7864-5A91-5768-36B4-C7F0B4AFCFE1}"/>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626211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A814B1-DE52-5A6F-7807-A3FC2D3C3D1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DF11112-02F9-520A-3D85-4A60B989E74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ABD6E44-C77B-1975-838A-31D55651237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43DAD80-BCF9-CBD7-A69E-27EEDD6C275F}"/>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93993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36C17-A017-170C-1232-1BCA46ED647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9E4795-121C-B785-07A1-74495D22E62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E6F09B9-643F-5D44-AD4F-6DF3D8C5151A}"/>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53E455A-9792-7315-814F-AC285B41F7B5}"/>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714557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51BB3-9B51-4018-A321-BE96357A45F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A85D9B0-9E31-E37D-CD6F-3F57FAD2EAD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BF0FFE1-C40B-A198-7C12-0815B080D9A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7395E625-9789-028C-DE69-02223160809A}"/>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6377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39423-BA24-D89C-1A98-8DAA5B65924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CF3B776-DC52-FD4A-9D23-C62EC51B1FC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1E594F22-77E1-38A9-A4FA-B872F019D72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E2E9102-64ED-2B08-50EC-077F40ED336D}"/>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827976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8B7A1-B492-A03F-064C-795F558671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0BB65F9-60AE-2652-F2D5-0E7EF4ECEA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3652ED-0FDF-71AB-95A5-57D85FB1996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6ECFB21-A431-620D-9523-432935E64158}"/>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35686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3049E-3B6E-D80F-3C1B-EF9F24AB76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15EDE8B-70D0-AF6C-E0EF-E449C6C24A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03C6A8C-D95F-71CF-FE41-F6A021904B3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8D5F45C-B8EF-62C4-9507-442CA7360439}"/>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3647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508DC-8E0A-F364-29C8-88E1DE42136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65A9EEE-93E5-C0E1-4E76-EA8BDEEFDA2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636956F-3700-2556-CEBE-A6F508761635}"/>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AC19DEE-DEAF-0B1B-A2DF-3EEDAD76BB59}"/>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16966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0" y="769938"/>
            <a:ext cx="5157788" cy="3725862"/>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srgbClr val="000000"/>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ja-JP" altLang="en-US" sz="1200" b="0" i="0" u="none" strike="noStrike" kern="1200" cap="none" spc="0" normalizeH="0" baseline="0" noProof="0">
              <a:ln>
                <a:noFill/>
              </a:ln>
              <a:solidFill>
                <a:srgbClr val="000000"/>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4111403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0" y="769938"/>
            <a:ext cx="5157788" cy="37258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54670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87C36-8182-7639-C7DA-7691CB6E12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5F44C72-22DC-A083-1659-FB5F116ED46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DC0371C-14AD-EEDF-503C-DD62248A8B8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F79D943-2EA3-BA43-C58F-CA084C1FB630}"/>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80559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50992-F5CB-09C6-4CF1-D4D40AFDED6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74BD2A1-F8D3-FC76-D1F4-B00578EADD6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237E36A2-1D8D-873B-D70B-4F704815EFC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26386AB-21E0-7418-C5C5-34786E420FE7}"/>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16033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14613-AF52-216A-6CE1-1B8CBC4480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685BC25-B2A0-74EE-D0AC-7201DCBD27B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85271C2-F0D7-1B7E-2B14-CCD009B3E97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DBE28C03-89C4-605E-63BA-4F7535A79877}"/>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9532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7F248-17F9-FDD9-979A-117470ED84E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F610E83-4CB2-7BAF-22C4-5A5AB52BCB00}"/>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C28D42-8DB4-667A-6F53-3A951578A50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FD07637-C59B-C9FA-3374-304ABC0E7B13}"/>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77970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CC9DF-F365-AA38-B25F-C6130B15F7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E68433F-4D93-42D5-5356-C210E1E20C7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601BF26-0D16-19D1-A3CA-85FCD30CF69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290020E-CB22-19CD-9A58-DEF3D1AEF844}"/>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365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6EC09-F068-4D59-39A7-06C0D8C939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D0CCF9D-5A89-6900-7FF4-B5B9ECF929E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8BAB230-58C8-7E52-8372-351E8C01ADB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89F0BA7-EF89-35D3-B3DD-DE1B92283CB4}"/>
              </a:ext>
            </a:extLst>
          </p:cNvPr>
          <p:cNvSpPr>
            <a:spLocks noGrp="1"/>
          </p:cNvSpPr>
          <p:nvPr>
            <p:ph type="sldNum" sz="quarter" idx="10"/>
          </p:nvPr>
        </p:nvSpPr>
        <p:spPr/>
        <p:txBody>
          <a:bodyPr/>
          <a:lstStyle/>
          <a:p>
            <a:pPr marL="0" marR="0" lvl="0" indent="0" algn="r" defTabSz="932580" rtl="0" eaLnBrk="1" fontAlgn="auto" latinLnBrk="0" hangingPunct="1">
              <a:lnSpc>
                <a:spcPct val="100000"/>
              </a:lnSpc>
              <a:spcBef>
                <a:spcPts val="0"/>
              </a:spcBef>
              <a:spcAft>
                <a:spcPts val="0"/>
              </a:spcAft>
              <a:buClrTx/>
              <a:buSzTx/>
              <a:buFontTx/>
              <a:buNone/>
              <a:tabLst/>
              <a:defRPr/>
            </a:pPr>
            <a:fld id="{6383D9C0-EA71-4B3A-B74B-F2542B54A64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3258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287133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9020" y="2181241"/>
            <a:ext cx="8262224" cy="1505074"/>
          </a:xfrm>
        </p:spPr>
        <p:txBody>
          <a:bodyPr/>
          <a:lstStyle>
            <a:lvl1pPr>
              <a:defRPr>
                <a:solidFill>
                  <a:srgbClr val="4D4D4D"/>
                </a:solidFill>
              </a:defRPr>
            </a:lvl1pPr>
          </a:lstStyle>
          <a:p>
            <a:r>
              <a:rPr lang="ja-JP" altLang="en-US" dirty="0"/>
              <a:t>マスタ タイトルの書式設定</a:t>
            </a:r>
          </a:p>
        </p:txBody>
      </p:sp>
      <p:sp>
        <p:nvSpPr>
          <p:cNvPr id="3" name="サブタイトル 2"/>
          <p:cNvSpPr>
            <a:spLocks noGrp="1"/>
          </p:cNvSpPr>
          <p:nvPr>
            <p:ph type="subTitle" idx="1"/>
          </p:nvPr>
        </p:nvSpPr>
        <p:spPr>
          <a:xfrm>
            <a:off x="1458040" y="3978857"/>
            <a:ext cx="6804184" cy="1794387"/>
          </a:xfrm>
          <a:prstGeom prst="rect">
            <a:avLst/>
          </a:prstGeom>
        </p:spPr>
        <p:txBody>
          <a:bodyPr/>
          <a:lstStyle>
            <a:lvl1pPr marL="0" indent="0" algn="ctr">
              <a:buNone/>
              <a:defRPr>
                <a:solidFill>
                  <a:srgbClr val="4D4D4D"/>
                </a:solidFill>
              </a:defRPr>
            </a:lvl1pPr>
            <a:lvl2pPr marL="448650" indent="0" algn="ctr">
              <a:buNone/>
              <a:defRPr/>
            </a:lvl2pPr>
            <a:lvl3pPr marL="897301" indent="0" algn="ctr">
              <a:buNone/>
              <a:defRPr/>
            </a:lvl3pPr>
            <a:lvl4pPr marL="1345951" indent="0" algn="ctr">
              <a:buNone/>
              <a:defRPr/>
            </a:lvl4pPr>
            <a:lvl5pPr marL="1794601" indent="0" algn="ctr">
              <a:buNone/>
              <a:defRPr/>
            </a:lvl5pPr>
            <a:lvl6pPr marL="2243252" indent="0" algn="ctr">
              <a:buNone/>
              <a:defRPr/>
            </a:lvl6pPr>
            <a:lvl7pPr marL="2691902" indent="0" algn="ctr">
              <a:buNone/>
              <a:defRPr/>
            </a:lvl7pPr>
            <a:lvl8pPr marL="3140553" indent="0" algn="ctr">
              <a:buNone/>
              <a:defRPr/>
            </a:lvl8pPr>
            <a:lvl9pPr marL="3589203" indent="0" algn="ctr">
              <a:buNone/>
              <a:defRPr/>
            </a:lvl9pPr>
          </a:lstStyle>
          <a:p>
            <a:r>
              <a:rPr lang="ja-JP" altLang="en-US" dirty="0"/>
              <a:t>マスタ サブタイトルの書式設定</a:t>
            </a:r>
          </a:p>
        </p:txBody>
      </p:sp>
    </p:spTree>
    <p:extLst>
      <p:ext uri="{BB962C8B-B14F-4D97-AF65-F5344CB8AC3E}">
        <p14:creationId xmlns:p14="http://schemas.microsoft.com/office/powerpoint/2010/main" val="3046478450"/>
      </p:ext>
    </p:extLst>
  </p:cSld>
  <p:clrMapOvr>
    <a:masterClrMapping/>
  </p:clrMapOvr>
  <p:transitio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05115" y="4915059"/>
            <a:ext cx="5832158" cy="580251"/>
          </a:xfrm>
        </p:spPr>
        <p:txBody>
          <a:bodyPr anchor="b"/>
          <a:lstStyle>
            <a:lvl1pPr algn="l">
              <a:defRPr sz="1963" b="1"/>
            </a:lvl1pPr>
          </a:lstStyle>
          <a:p>
            <a:r>
              <a:rPr lang="ja-JP" altLang="en-US"/>
              <a:t>マスタ タイトルの書式設定</a:t>
            </a:r>
          </a:p>
        </p:txBody>
      </p:sp>
      <p:sp>
        <p:nvSpPr>
          <p:cNvPr id="3" name="図プレースホルダ 2"/>
          <p:cNvSpPr>
            <a:spLocks noGrp="1"/>
          </p:cNvSpPr>
          <p:nvPr>
            <p:ph type="pic" idx="1"/>
          </p:nvPr>
        </p:nvSpPr>
        <p:spPr>
          <a:xfrm>
            <a:off x="1905115" y="627385"/>
            <a:ext cx="5832158" cy="4212908"/>
          </a:xfrm>
          <a:prstGeom prst="rect">
            <a:avLst/>
          </a:prstGeom>
        </p:spPr>
        <p:txBody>
          <a:bodyPr/>
          <a:lstStyle>
            <a:lvl1pPr marL="0" indent="0">
              <a:buNone/>
              <a:defRPr sz="3140"/>
            </a:lvl1pPr>
            <a:lvl2pPr marL="448650" indent="0">
              <a:buNone/>
              <a:defRPr sz="2748"/>
            </a:lvl2pPr>
            <a:lvl3pPr marL="897301" indent="0">
              <a:buNone/>
              <a:defRPr sz="2355"/>
            </a:lvl3pPr>
            <a:lvl4pPr marL="1345951" indent="0">
              <a:buNone/>
              <a:defRPr sz="1963"/>
            </a:lvl4pPr>
            <a:lvl5pPr marL="1794601" indent="0">
              <a:buNone/>
              <a:defRPr sz="1963"/>
            </a:lvl5pPr>
            <a:lvl6pPr marL="2243252" indent="0">
              <a:buNone/>
              <a:defRPr sz="1963"/>
            </a:lvl6pPr>
            <a:lvl7pPr marL="2691902" indent="0">
              <a:buNone/>
              <a:defRPr sz="1963"/>
            </a:lvl7pPr>
            <a:lvl8pPr marL="3140553" indent="0">
              <a:buNone/>
              <a:defRPr sz="1963"/>
            </a:lvl8pPr>
            <a:lvl9pPr marL="3589203" indent="0">
              <a:buNone/>
              <a:defRPr sz="1963"/>
            </a:lvl9pPr>
          </a:lstStyle>
          <a:p>
            <a:endParaRPr lang="ja-JP" altLang="en-US"/>
          </a:p>
        </p:txBody>
      </p:sp>
      <p:sp>
        <p:nvSpPr>
          <p:cNvPr id="4" name="テキスト プレースホルダ 3"/>
          <p:cNvSpPr>
            <a:spLocks noGrp="1"/>
          </p:cNvSpPr>
          <p:nvPr>
            <p:ph type="body" sz="half" idx="2"/>
          </p:nvPr>
        </p:nvSpPr>
        <p:spPr>
          <a:xfrm>
            <a:off x="1905115" y="5495310"/>
            <a:ext cx="5832158" cy="824052"/>
          </a:xfrm>
          <a:prstGeom prst="rect">
            <a:avLst/>
          </a:prstGeom>
        </p:spPr>
        <p:txBody>
          <a:bodyPr/>
          <a:lstStyle>
            <a:lvl1pPr marL="0" indent="0">
              <a:buNone/>
              <a:defRPr sz="1374"/>
            </a:lvl1pPr>
            <a:lvl2pPr marL="448650" indent="0">
              <a:buNone/>
              <a:defRPr sz="1178"/>
            </a:lvl2pPr>
            <a:lvl3pPr marL="897301" indent="0">
              <a:buNone/>
              <a:defRPr sz="981"/>
            </a:lvl3pPr>
            <a:lvl4pPr marL="1345951" indent="0">
              <a:buNone/>
              <a:defRPr sz="883"/>
            </a:lvl4pPr>
            <a:lvl5pPr marL="1794601" indent="0">
              <a:buNone/>
              <a:defRPr sz="883"/>
            </a:lvl5pPr>
            <a:lvl6pPr marL="2243252" indent="0">
              <a:buNone/>
              <a:defRPr sz="883"/>
            </a:lvl6pPr>
            <a:lvl7pPr marL="2691902" indent="0">
              <a:buNone/>
              <a:defRPr sz="883"/>
            </a:lvl7pPr>
            <a:lvl8pPr marL="3140553" indent="0">
              <a:buNone/>
              <a:defRPr sz="883"/>
            </a:lvl8pPr>
            <a:lvl9pPr marL="3589203" indent="0">
              <a:buNone/>
              <a:defRPr sz="883"/>
            </a:lvl9pPr>
          </a:lstStyle>
          <a:p>
            <a:pPr lvl="0"/>
            <a:r>
              <a:rPr lang="ja-JP" altLang="en-US"/>
              <a:t>マスタ テキストの書式設定</a:t>
            </a:r>
          </a:p>
        </p:txBody>
      </p:sp>
    </p:spTree>
    <p:extLst>
      <p:ext uri="{BB962C8B-B14F-4D97-AF65-F5344CB8AC3E}">
        <p14:creationId xmlns:p14="http://schemas.microsoft.com/office/powerpoint/2010/main" val="1402544959"/>
      </p:ext>
    </p:extLst>
  </p:cSld>
  <p:clrMapOvr>
    <a:masterClrMapping/>
  </p:clrMapOvr>
  <p:transitio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a:xfrm>
            <a:off x="486013" y="1638358"/>
            <a:ext cx="8748237" cy="4633874"/>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097390689"/>
      </p:ext>
    </p:extLst>
  </p:cSld>
  <p:clrMapOvr>
    <a:masterClrMapping/>
  </p:clrMapOvr>
  <p:transition>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992671" y="193417"/>
            <a:ext cx="2241579" cy="607881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267939" y="193417"/>
            <a:ext cx="6575198" cy="6078810"/>
          </a:xfrm>
          <a:prstGeom prst="rect">
            <a:avLst/>
          </a:prstGeo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655646697"/>
      </p:ext>
    </p:extLst>
  </p:cSld>
  <p:clrMapOvr>
    <a:masterClrMapping/>
  </p:clrMapOvr>
  <p:transition>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1FD3AF2E-D2BE-4FD3-AF98-104E9E31AE3C}" type="slidenum">
              <a:rPr lang="ja-JP" altLang="en-US" smtClean="0"/>
              <a:pPr/>
              <a:t>‹#›</a:t>
            </a:fld>
            <a:endParaRPr lang="ja-JP" altLang="en-US" dirty="0"/>
          </a:p>
        </p:txBody>
      </p:sp>
    </p:spTree>
    <p:extLst>
      <p:ext uri="{BB962C8B-B14F-4D97-AF65-F5344CB8AC3E}">
        <p14:creationId xmlns:p14="http://schemas.microsoft.com/office/powerpoint/2010/main" val="2054658709"/>
      </p:ext>
    </p:extLst>
  </p:cSld>
  <p:clrMapOvr>
    <a:masterClrMapping/>
  </p:clrMapOvr>
  <p:transition>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9034" y="2181293"/>
            <a:ext cx="8262224" cy="150507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58054" y="3978859"/>
            <a:ext cx="6804185" cy="1794387"/>
          </a:xfrm>
        </p:spPr>
        <p:txBody>
          <a:bodyPr/>
          <a:lstStyle>
            <a:lvl1pPr marL="0" indent="0" algn="ctr">
              <a:buNone/>
              <a:defRPr>
                <a:solidFill>
                  <a:schemeClr val="tx1">
                    <a:tint val="75000"/>
                  </a:schemeClr>
                </a:solidFill>
              </a:defRPr>
            </a:lvl1pPr>
            <a:lvl2pPr marL="448040" indent="0" algn="ctr">
              <a:buNone/>
              <a:defRPr>
                <a:solidFill>
                  <a:schemeClr val="tx1">
                    <a:tint val="75000"/>
                  </a:schemeClr>
                </a:solidFill>
              </a:defRPr>
            </a:lvl2pPr>
            <a:lvl3pPr marL="896081" indent="0" algn="ctr">
              <a:buNone/>
              <a:defRPr>
                <a:solidFill>
                  <a:schemeClr val="tx1">
                    <a:tint val="75000"/>
                  </a:schemeClr>
                </a:solidFill>
              </a:defRPr>
            </a:lvl3pPr>
            <a:lvl4pPr marL="1344121" indent="0" algn="ctr">
              <a:buNone/>
              <a:defRPr>
                <a:solidFill>
                  <a:schemeClr val="tx1">
                    <a:tint val="75000"/>
                  </a:schemeClr>
                </a:solidFill>
              </a:defRPr>
            </a:lvl4pPr>
            <a:lvl5pPr marL="1792160" indent="0" algn="ctr">
              <a:buNone/>
              <a:defRPr>
                <a:solidFill>
                  <a:schemeClr val="tx1">
                    <a:tint val="75000"/>
                  </a:schemeClr>
                </a:solidFill>
              </a:defRPr>
            </a:lvl5pPr>
            <a:lvl6pPr marL="2240200" indent="0" algn="ctr">
              <a:buNone/>
              <a:defRPr>
                <a:solidFill>
                  <a:schemeClr val="tx1">
                    <a:tint val="75000"/>
                  </a:schemeClr>
                </a:solidFill>
              </a:defRPr>
            </a:lvl6pPr>
            <a:lvl7pPr marL="2688241" indent="0" algn="ctr">
              <a:buNone/>
              <a:defRPr>
                <a:solidFill>
                  <a:schemeClr val="tx1">
                    <a:tint val="75000"/>
                  </a:schemeClr>
                </a:solidFill>
              </a:defRPr>
            </a:lvl7pPr>
            <a:lvl8pPr marL="3136282" indent="0" algn="ctr">
              <a:buNone/>
              <a:defRPr>
                <a:solidFill>
                  <a:schemeClr val="tx1">
                    <a:tint val="75000"/>
                  </a:schemeClr>
                </a:solidFill>
              </a:defRPr>
            </a:lvl8pPr>
            <a:lvl9pPr marL="3584321"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FDD9A41C-66C8-46E6-8E03-F6BE368A33B6}"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162925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A4ED246-BF5F-4845-8BE9-88577D98E893}"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a:xfrm>
            <a:off x="7452208" y="6619441"/>
            <a:ext cx="2268062" cy="373831"/>
          </a:xfrm>
        </p:spPr>
        <p:txBody>
          <a:bodyPr/>
          <a:lstStyle>
            <a:lvl1pPr>
              <a:defRPr>
                <a:solidFill>
                  <a:schemeClr val="tx1"/>
                </a:solidFill>
              </a:defRPr>
            </a:lvl1p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636308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67856" y="4512048"/>
            <a:ext cx="8262224" cy="1394550"/>
          </a:xfrm>
        </p:spPr>
        <p:txBody>
          <a:bodyPr anchor="t"/>
          <a:lstStyle>
            <a:lvl1pPr algn="l">
              <a:defRPr sz="392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67856" y="2976044"/>
            <a:ext cx="8262224" cy="1535955"/>
          </a:xfrm>
        </p:spPr>
        <p:txBody>
          <a:bodyPr anchor="b"/>
          <a:lstStyle>
            <a:lvl1pPr marL="0" indent="0">
              <a:buNone/>
              <a:defRPr sz="1963">
                <a:solidFill>
                  <a:schemeClr val="tx1">
                    <a:tint val="75000"/>
                  </a:schemeClr>
                </a:solidFill>
              </a:defRPr>
            </a:lvl1pPr>
            <a:lvl2pPr marL="448040" indent="0">
              <a:buNone/>
              <a:defRPr sz="1766">
                <a:solidFill>
                  <a:schemeClr val="tx1">
                    <a:tint val="75000"/>
                  </a:schemeClr>
                </a:solidFill>
              </a:defRPr>
            </a:lvl2pPr>
            <a:lvl3pPr marL="896081" indent="0">
              <a:buNone/>
              <a:defRPr sz="1570">
                <a:solidFill>
                  <a:schemeClr val="tx1">
                    <a:tint val="75000"/>
                  </a:schemeClr>
                </a:solidFill>
              </a:defRPr>
            </a:lvl3pPr>
            <a:lvl4pPr marL="1344121" indent="0">
              <a:buNone/>
              <a:defRPr sz="1374">
                <a:solidFill>
                  <a:schemeClr val="tx1">
                    <a:tint val="75000"/>
                  </a:schemeClr>
                </a:solidFill>
              </a:defRPr>
            </a:lvl4pPr>
            <a:lvl5pPr marL="1792160" indent="0">
              <a:buNone/>
              <a:defRPr sz="1374">
                <a:solidFill>
                  <a:schemeClr val="tx1">
                    <a:tint val="75000"/>
                  </a:schemeClr>
                </a:solidFill>
              </a:defRPr>
            </a:lvl5pPr>
            <a:lvl6pPr marL="2240200" indent="0">
              <a:buNone/>
              <a:defRPr sz="1374">
                <a:solidFill>
                  <a:schemeClr val="tx1">
                    <a:tint val="75000"/>
                  </a:schemeClr>
                </a:solidFill>
              </a:defRPr>
            </a:lvl6pPr>
            <a:lvl7pPr marL="2688241" indent="0">
              <a:buNone/>
              <a:defRPr sz="1374">
                <a:solidFill>
                  <a:schemeClr val="tx1">
                    <a:tint val="75000"/>
                  </a:schemeClr>
                </a:solidFill>
              </a:defRPr>
            </a:lvl7pPr>
            <a:lvl8pPr marL="3136282" indent="0">
              <a:buNone/>
              <a:defRPr sz="1374">
                <a:solidFill>
                  <a:schemeClr val="tx1">
                    <a:tint val="75000"/>
                  </a:schemeClr>
                </a:solidFill>
              </a:defRPr>
            </a:lvl8pPr>
            <a:lvl9pPr marL="3584321" indent="0">
              <a:buNone/>
              <a:defRPr sz="1374">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C2E44BE-6571-4D42-A378-102A5BE98F31}"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531116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26551" y="1638386"/>
            <a:ext cx="4654251" cy="4633874"/>
          </a:xfrm>
        </p:spPr>
        <p:txBody>
          <a:bodyPr/>
          <a:lstStyle>
            <a:lvl1pPr>
              <a:defRPr sz="2748"/>
            </a:lvl1pPr>
            <a:lvl2pPr>
              <a:defRPr sz="2355"/>
            </a:lvl2pPr>
            <a:lvl3pPr>
              <a:defRPr sz="1963"/>
            </a:lvl3pPr>
            <a:lvl4pPr>
              <a:defRPr sz="1766"/>
            </a:lvl4pPr>
            <a:lvl5pPr>
              <a:defRPr sz="1766"/>
            </a:lvl5pPr>
            <a:lvl6pPr>
              <a:defRPr sz="1766"/>
            </a:lvl6pPr>
            <a:lvl7pPr>
              <a:defRPr sz="1766"/>
            </a:lvl7pPr>
            <a:lvl8pPr>
              <a:defRPr sz="1766"/>
            </a:lvl8pPr>
            <a:lvl9pPr>
              <a:defRPr sz="17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342805" y="1638386"/>
            <a:ext cx="4655939" cy="4633874"/>
          </a:xfrm>
        </p:spPr>
        <p:txBody>
          <a:bodyPr/>
          <a:lstStyle>
            <a:lvl1pPr>
              <a:defRPr sz="2748"/>
            </a:lvl1pPr>
            <a:lvl2pPr>
              <a:defRPr sz="2355"/>
            </a:lvl2pPr>
            <a:lvl3pPr>
              <a:defRPr sz="1963"/>
            </a:lvl3pPr>
            <a:lvl4pPr>
              <a:defRPr sz="1766"/>
            </a:lvl4pPr>
            <a:lvl5pPr>
              <a:defRPr sz="1766"/>
            </a:lvl5pPr>
            <a:lvl6pPr>
              <a:defRPr sz="1766"/>
            </a:lvl6pPr>
            <a:lvl7pPr>
              <a:defRPr sz="1766"/>
            </a:lvl7pPr>
            <a:lvl8pPr>
              <a:defRPr sz="1766"/>
            </a:lvl8pPr>
            <a:lvl9pPr>
              <a:defRPr sz="17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9BB3706-8B1C-41F1-9458-6361FE0AE849}"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247841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6063" y="281187"/>
            <a:ext cx="8748236" cy="11702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6058" y="1571716"/>
            <a:ext cx="4294805" cy="655016"/>
          </a:xfrm>
        </p:spPr>
        <p:txBody>
          <a:bodyPr anchor="b"/>
          <a:lstStyle>
            <a:lvl1pPr marL="0" indent="0">
              <a:buNone/>
              <a:defRPr sz="2355" b="1"/>
            </a:lvl1pPr>
            <a:lvl2pPr marL="448040" indent="0">
              <a:buNone/>
              <a:defRPr sz="1963" b="1"/>
            </a:lvl2pPr>
            <a:lvl3pPr marL="896081" indent="0">
              <a:buNone/>
              <a:defRPr sz="1766" b="1"/>
            </a:lvl3pPr>
            <a:lvl4pPr marL="1344121" indent="0">
              <a:buNone/>
              <a:defRPr sz="1570" b="1"/>
            </a:lvl4pPr>
            <a:lvl5pPr marL="1792160" indent="0">
              <a:buNone/>
              <a:defRPr sz="1570" b="1"/>
            </a:lvl5pPr>
            <a:lvl6pPr marL="2240200" indent="0">
              <a:buNone/>
              <a:defRPr sz="1570" b="1"/>
            </a:lvl6pPr>
            <a:lvl7pPr marL="2688241" indent="0">
              <a:buNone/>
              <a:defRPr sz="1570" b="1"/>
            </a:lvl7pPr>
            <a:lvl8pPr marL="3136282" indent="0">
              <a:buNone/>
              <a:defRPr sz="1570" b="1"/>
            </a:lvl8pPr>
            <a:lvl9pPr marL="3584321" indent="0">
              <a:buNone/>
              <a:defRPr sz="157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6058" y="2226730"/>
            <a:ext cx="4294805" cy="4045497"/>
          </a:xfrm>
        </p:spPr>
        <p:txBody>
          <a:bodyPr/>
          <a:lstStyle>
            <a:lvl1pPr>
              <a:defRPr sz="2355"/>
            </a:lvl1pPr>
            <a:lvl2pPr>
              <a:defRPr sz="1963"/>
            </a:lvl2pPr>
            <a:lvl3pPr>
              <a:defRPr sz="1766"/>
            </a:lvl3pPr>
            <a:lvl4pPr>
              <a:defRPr sz="1570"/>
            </a:lvl4pPr>
            <a:lvl5pPr>
              <a:defRPr sz="1570"/>
            </a:lvl5pPr>
            <a:lvl6pPr>
              <a:defRPr sz="1570"/>
            </a:lvl6pPr>
            <a:lvl7pPr>
              <a:defRPr sz="1570"/>
            </a:lvl7pPr>
            <a:lvl8pPr>
              <a:defRPr sz="1570"/>
            </a:lvl8pPr>
            <a:lvl9pPr>
              <a:defRPr sz="157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937766" y="1571716"/>
            <a:ext cx="4296491" cy="655016"/>
          </a:xfrm>
        </p:spPr>
        <p:txBody>
          <a:bodyPr anchor="b"/>
          <a:lstStyle>
            <a:lvl1pPr marL="0" indent="0">
              <a:buNone/>
              <a:defRPr sz="2355" b="1"/>
            </a:lvl1pPr>
            <a:lvl2pPr marL="448040" indent="0">
              <a:buNone/>
              <a:defRPr sz="1963" b="1"/>
            </a:lvl2pPr>
            <a:lvl3pPr marL="896081" indent="0">
              <a:buNone/>
              <a:defRPr sz="1766" b="1"/>
            </a:lvl3pPr>
            <a:lvl4pPr marL="1344121" indent="0">
              <a:buNone/>
              <a:defRPr sz="1570" b="1"/>
            </a:lvl4pPr>
            <a:lvl5pPr marL="1792160" indent="0">
              <a:buNone/>
              <a:defRPr sz="1570" b="1"/>
            </a:lvl5pPr>
            <a:lvl6pPr marL="2240200" indent="0">
              <a:buNone/>
              <a:defRPr sz="1570" b="1"/>
            </a:lvl6pPr>
            <a:lvl7pPr marL="2688241" indent="0">
              <a:buNone/>
              <a:defRPr sz="1570" b="1"/>
            </a:lvl7pPr>
            <a:lvl8pPr marL="3136282" indent="0">
              <a:buNone/>
              <a:defRPr sz="1570" b="1"/>
            </a:lvl8pPr>
            <a:lvl9pPr marL="3584321" indent="0">
              <a:buNone/>
              <a:defRPr sz="157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937766" y="2226730"/>
            <a:ext cx="4296491" cy="4045497"/>
          </a:xfrm>
        </p:spPr>
        <p:txBody>
          <a:bodyPr/>
          <a:lstStyle>
            <a:lvl1pPr>
              <a:defRPr sz="2355"/>
            </a:lvl1pPr>
            <a:lvl2pPr>
              <a:defRPr sz="1963"/>
            </a:lvl2pPr>
            <a:lvl3pPr>
              <a:defRPr sz="1766"/>
            </a:lvl3pPr>
            <a:lvl4pPr>
              <a:defRPr sz="1570"/>
            </a:lvl4pPr>
            <a:lvl5pPr>
              <a:defRPr sz="1570"/>
            </a:lvl5pPr>
            <a:lvl6pPr>
              <a:defRPr sz="1570"/>
            </a:lvl6pPr>
            <a:lvl7pPr>
              <a:defRPr sz="1570"/>
            </a:lvl7pPr>
            <a:lvl8pPr>
              <a:defRPr sz="1570"/>
            </a:lvl8pPr>
            <a:lvl9pPr>
              <a:defRPr sz="157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1A1FC3F-6E88-427D-A671-67701980C004}"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7729861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C55EA7B-5B0C-48AC-87EC-B40B03A1363A}"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708393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a:xfrm>
            <a:off x="486013" y="1638358"/>
            <a:ext cx="8748237" cy="4633874"/>
          </a:xfrm>
          <a:prstGeom prst="rect">
            <a:avLst/>
          </a:prstGeo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29283237"/>
      </p:ext>
    </p:extLst>
  </p:cSld>
  <p:clrMapOvr>
    <a:masterClrMapping/>
  </p:clrMapOvr>
  <p:transition>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24B512F-AC91-4E8A-8673-EFAE6F1ABF91}"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097000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6061" y="279563"/>
            <a:ext cx="3197900" cy="1189757"/>
          </a:xfrm>
        </p:spPr>
        <p:txBody>
          <a:bodyPr anchor="b"/>
          <a:lstStyle>
            <a:lvl1pPr algn="l">
              <a:defRPr sz="1963"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00369" y="279566"/>
            <a:ext cx="5433897" cy="5992667"/>
          </a:xfrm>
        </p:spPr>
        <p:txBody>
          <a:bodyPr/>
          <a:lstStyle>
            <a:lvl1pPr>
              <a:defRPr sz="3140"/>
            </a:lvl1pPr>
            <a:lvl2pPr>
              <a:defRPr sz="2748"/>
            </a:lvl2pPr>
            <a:lvl3pPr>
              <a:defRPr sz="2355"/>
            </a:lvl3pPr>
            <a:lvl4pPr>
              <a:defRPr sz="1963"/>
            </a:lvl4pPr>
            <a:lvl5pPr>
              <a:defRPr sz="1963"/>
            </a:lvl5pPr>
            <a:lvl6pPr>
              <a:defRPr sz="1963"/>
            </a:lvl6pPr>
            <a:lvl7pPr>
              <a:defRPr sz="1963"/>
            </a:lvl7pPr>
            <a:lvl8pPr>
              <a:defRPr sz="1963"/>
            </a:lvl8pPr>
            <a:lvl9pPr>
              <a:defRPr sz="196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6061" y="1469320"/>
            <a:ext cx="3197900" cy="4802909"/>
          </a:xfrm>
        </p:spPr>
        <p:txBody>
          <a:bodyPr/>
          <a:lstStyle>
            <a:lvl1pPr marL="0" indent="0">
              <a:buNone/>
              <a:defRPr sz="1374"/>
            </a:lvl1pPr>
            <a:lvl2pPr marL="448040" indent="0">
              <a:buNone/>
              <a:defRPr sz="1178"/>
            </a:lvl2pPr>
            <a:lvl3pPr marL="896081" indent="0">
              <a:buNone/>
              <a:defRPr sz="981"/>
            </a:lvl3pPr>
            <a:lvl4pPr marL="1344121" indent="0">
              <a:buNone/>
              <a:defRPr sz="883"/>
            </a:lvl4pPr>
            <a:lvl5pPr marL="1792160" indent="0">
              <a:buNone/>
              <a:defRPr sz="883"/>
            </a:lvl5pPr>
            <a:lvl6pPr marL="2240200" indent="0">
              <a:buNone/>
              <a:defRPr sz="883"/>
            </a:lvl6pPr>
            <a:lvl7pPr marL="2688241" indent="0">
              <a:buNone/>
              <a:defRPr sz="883"/>
            </a:lvl7pPr>
            <a:lvl8pPr marL="3136282" indent="0">
              <a:buNone/>
              <a:defRPr sz="883"/>
            </a:lvl8pPr>
            <a:lvl9pPr marL="3584321" indent="0">
              <a:buNone/>
              <a:defRPr sz="88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E101C6A-8C43-4514-9DFE-B44F75E6101E}"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47011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05244" y="4915085"/>
            <a:ext cx="5832158" cy="580251"/>
          </a:xfrm>
        </p:spPr>
        <p:txBody>
          <a:bodyPr anchor="b"/>
          <a:lstStyle>
            <a:lvl1pPr algn="l">
              <a:defRPr sz="1963" b="1"/>
            </a:lvl1pPr>
          </a:lstStyle>
          <a:p>
            <a:r>
              <a:rPr kumimoji="1" lang="ja-JP" altLang="en-US"/>
              <a:t>マスター タイトルの書式設定</a:t>
            </a:r>
          </a:p>
        </p:txBody>
      </p:sp>
      <p:sp>
        <p:nvSpPr>
          <p:cNvPr id="3" name="図プレースホルダー 2"/>
          <p:cNvSpPr>
            <a:spLocks noGrp="1"/>
          </p:cNvSpPr>
          <p:nvPr>
            <p:ph type="pic" idx="1"/>
          </p:nvPr>
        </p:nvSpPr>
        <p:spPr>
          <a:xfrm>
            <a:off x="1905244" y="627412"/>
            <a:ext cx="5832158" cy="4212908"/>
          </a:xfrm>
        </p:spPr>
        <p:txBody>
          <a:bodyPr/>
          <a:lstStyle>
            <a:lvl1pPr marL="0" indent="0">
              <a:buNone/>
              <a:defRPr sz="3140"/>
            </a:lvl1pPr>
            <a:lvl2pPr marL="448040" indent="0">
              <a:buNone/>
              <a:defRPr sz="2748"/>
            </a:lvl2pPr>
            <a:lvl3pPr marL="896081" indent="0">
              <a:buNone/>
              <a:defRPr sz="2355"/>
            </a:lvl3pPr>
            <a:lvl4pPr marL="1344121" indent="0">
              <a:buNone/>
              <a:defRPr sz="1963"/>
            </a:lvl4pPr>
            <a:lvl5pPr marL="1792160" indent="0">
              <a:buNone/>
              <a:defRPr sz="1963"/>
            </a:lvl5pPr>
            <a:lvl6pPr marL="2240200" indent="0">
              <a:buNone/>
              <a:defRPr sz="1963"/>
            </a:lvl6pPr>
            <a:lvl7pPr marL="2688241" indent="0">
              <a:buNone/>
              <a:defRPr sz="1963"/>
            </a:lvl7pPr>
            <a:lvl8pPr marL="3136282" indent="0">
              <a:buNone/>
              <a:defRPr sz="1963"/>
            </a:lvl8pPr>
            <a:lvl9pPr marL="3584321" indent="0">
              <a:buNone/>
              <a:defRPr sz="1963"/>
            </a:lvl9pPr>
          </a:lstStyle>
          <a:p>
            <a:endParaRPr kumimoji="1" lang="ja-JP" altLang="en-US" dirty="0"/>
          </a:p>
        </p:txBody>
      </p:sp>
      <p:sp>
        <p:nvSpPr>
          <p:cNvPr id="4" name="テキスト プレースホルダー 3"/>
          <p:cNvSpPr>
            <a:spLocks noGrp="1"/>
          </p:cNvSpPr>
          <p:nvPr>
            <p:ph type="body" sz="half" idx="2"/>
          </p:nvPr>
        </p:nvSpPr>
        <p:spPr>
          <a:xfrm>
            <a:off x="1905244" y="5495312"/>
            <a:ext cx="5832158" cy="824052"/>
          </a:xfrm>
        </p:spPr>
        <p:txBody>
          <a:bodyPr/>
          <a:lstStyle>
            <a:lvl1pPr marL="0" indent="0">
              <a:buNone/>
              <a:defRPr sz="1374"/>
            </a:lvl1pPr>
            <a:lvl2pPr marL="448040" indent="0">
              <a:buNone/>
              <a:defRPr sz="1178"/>
            </a:lvl2pPr>
            <a:lvl3pPr marL="896081" indent="0">
              <a:buNone/>
              <a:defRPr sz="981"/>
            </a:lvl3pPr>
            <a:lvl4pPr marL="1344121" indent="0">
              <a:buNone/>
              <a:defRPr sz="883"/>
            </a:lvl4pPr>
            <a:lvl5pPr marL="1792160" indent="0">
              <a:buNone/>
              <a:defRPr sz="883"/>
            </a:lvl5pPr>
            <a:lvl6pPr marL="2240200" indent="0">
              <a:buNone/>
              <a:defRPr sz="883"/>
            </a:lvl6pPr>
            <a:lvl7pPr marL="2688241" indent="0">
              <a:buNone/>
              <a:defRPr sz="883"/>
            </a:lvl7pPr>
            <a:lvl8pPr marL="3136282" indent="0">
              <a:buNone/>
              <a:defRPr sz="883"/>
            </a:lvl8pPr>
            <a:lvl9pPr marL="3584321" indent="0">
              <a:buNone/>
              <a:defRPr sz="88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44D0EE3-B30D-473B-99A8-9A12418F8CFE}"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3486239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94178CD-5E82-477B-B1FF-9C034C6F20E7}"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7704985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31094" y="281214"/>
            <a:ext cx="2367627" cy="599104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26534" y="281214"/>
            <a:ext cx="6942564" cy="599104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9D35A83-1A99-441F-B763-70FFF684CA80}"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B1C9D502-7DD1-418A-AEC2-39ED2C6C71DC}" type="slidenum">
              <a:rPr lang="ja-JP" altLang="en-US" smtClean="0">
                <a:solidFill>
                  <a:prstClr val="black"/>
                </a:solidFill>
              </a:rPr>
              <a:pPr/>
              <a:t>‹#›</a:t>
            </a:fld>
            <a:endParaRPr lang="ja-JP" altLang="en-US" dirty="0">
              <a:solidFill>
                <a:prstClr val="black"/>
              </a:solidFill>
            </a:endParaRPr>
          </a:p>
        </p:txBody>
      </p:sp>
    </p:spTree>
    <p:extLst>
      <p:ext uri="{BB962C8B-B14F-4D97-AF65-F5344CB8AC3E}">
        <p14:creationId xmlns:p14="http://schemas.microsoft.com/office/powerpoint/2010/main" val="19771892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9023" y="2181236"/>
            <a:ext cx="8262224" cy="150507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58040" y="3978858"/>
            <a:ext cx="6804184" cy="1794387"/>
          </a:xfrm>
        </p:spPr>
        <p:txBody>
          <a:bodyPr/>
          <a:lstStyle>
            <a:lvl1pPr marL="0" indent="0" algn="ctr">
              <a:buNone/>
              <a:defRPr>
                <a:solidFill>
                  <a:schemeClr val="tx1">
                    <a:tint val="75000"/>
                  </a:schemeClr>
                </a:solidFill>
              </a:defRPr>
            </a:lvl1pPr>
            <a:lvl2pPr marL="419945" indent="0" algn="ctr">
              <a:buNone/>
              <a:defRPr>
                <a:solidFill>
                  <a:schemeClr val="tx1">
                    <a:tint val="75000"/>
                  </a:schemeClr>
                </a:solidFill>
              </a:defRPr>
            </a:lvl2pPr>
            <a:lvl3pPr marL="839889" indent="0" algn="ctr">
              <a:buNone/>
              <a:defRPr>
                <a:solidFill>
                  <a:schemeClr val="tx1">
                    <a:tint val="75000"/>
                  </a:schemeClr>
                </a:solidFill>
              </a:defRPr>
            </a:lvl3pPr>
            <a:lvl4pPr marL="1259834" indent="0" algn="ctr">
              <a:buNone/>
              <a:defRPr>
                <a:solidFill>
                  <a:schemeClr val="tx1">
                    <a:tint val="75000"/>
                  </a:schemeClr>
                </a:solidFill>
              </a:defRPr>
            </a:lvl4pPr>
            <a:lvl5pPr marL="1679778" indent="0" algn="ctr">
              <a:buNone/>
              <a:defRPr>
                <a:solidFill>
                  <a:schemeClr val="tx1">
                    <a:tint val="75000"/>
                  </a:schemeClr>
                </a:solidFill>
              </a:defRPr>
            </a:lvl5pPr>
            <a:lvl6pPr marL="2099723" indent="0" algn="ctr">
              <a:buNone/>
              <a:defRPr>
                <a:solidFill>
                  <a:schemeClr val="tx1">
                    <a:tint val="75000"/>
                  </a:schemeClr>
                </a:solidFill>
              </a:defRPr>
            </a:lvl6pPr>
            <a:lvl7pPr marL="2519667" indent="0" algn="ctr">
              <a:buNone/>
              <a:defRPr>
                <a:solidFill>
                  <a:schemeClr val="tx1">
                    <a:tint val="75000"/>
                  </a:schemeClr>
                </a:solidFill>
              </a:defRPr>
            </a:lvl7pPr>
            <a:lvl8pPr marL="2939612" indent="0" algn="ctr">
              <a:buNone/>
              <a:defRPr>
                <a:solidFill>
                  <a:schemeClr val="tx1">
                    <a:tint val="75000"/>
                  </a:schemeClr>
                </a:solidFill>
              </a:defRPr>
            </a:lvl8pPr>
            <a:lvl9pPr marL="3359557"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B4CBF3F-31BA-4459-A0CC-8C341FB587A6}"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90341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D827B4E-F666-4BA6-94F8-374E7EE33051}"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3535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67836" y="4511981"/>
            <a:ext cx="8262224" cy="1394550"/>
          </a:xfrm>
        </p:spPr>
        <p:txBody>
          <a:bodyPr anchor="t"/>
          <a:lstStyle>
            <a:lvl1pPr algn="l">
              <a:defRPr sz="367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67836" y="2976041"/>
            <a:ext cx="8262224" cy="1535955"/>
          </a:xfrm>
        </p:spPr>
        <p:txBody>
          <a:bodyPr anchor="b"/>
          <a:lstStyle>
            <a:lvl1pPr marL="0" indent="0">
              <a:buNone/>
              <a:defRPr sz="1836">
                <a:solidFill>
                  <a:schemeClr val="tx1">
                    <a:tint val="75000"/>
                  </a:schemeClr>
                </a:solidFill>
              </a:defRPr>
            </a:lvl1pPr>
            <a:lvl2pPr marL="419945" indent="0">
              <a:buNone/>
              <a:defRPr sz="1653">
                <a:solidFill>
                  <a:schemeClr val="tx1">
                    <a:tint val="75000"/>
                  </a:schemeClr>
                </a:solidFill>
              </a:defRPr>
            </a:lvl2pPr>
            <a:lvl3pPr marL="839889" indent="0">
              <a:buNone/>
              <a:defRPr sz="1470">
                <a:solidFill>
                  <a:schemeClr val="tx1">
                    <a:tint val="75000"/>
                  </a:schemeClr>
                </a:solidFill>
              </a:defRPr>
            </a:lvl3pPr>
            <a:lvl4pPr marL="1259834" indent="0">
              <a:buNone/>
              <a:defRPr sz="1285">
                <a:solidFill>
                  <a:schemeClr val="tx1">
                    <a:tint val="75000"/>
                  </a:schemeClr>
                </a:solidFill>
              </a:defRPr>
            </a:lvl4pPr>
            <a:lvl5pPr marL="1679778" indent="0">
              <a:buNone/>
              <a:defRPr sz="1285">
                <a:solidFill>
                  <a:schemeClr val="tx1">
                    <a:tint val="75000"/>
                  </a:schemeClr>
                </a:solidFill>
              </a:defRPr>
            </a:lvl5pPr>
            <a:lvl6pPr marL="2099723" indent="0">
              <a:buNone/>
              <a:defRPr sz="1285">
                <a:solidFill>
                  <a:schemeClr val="tx1">
                    <a:tint val="75000"/>
                  </a:schemeClr>
                </a:solidFill>
              </a:defRPr>
            </a:lvl6pPr>
            <a:lvl7pPr marL="2519667" indent="0">
              <a:buNone/>
              <a:defRPr sz="1285">
                <a:solidFill>
                  <a:schemeClr val="tx1">
                    <a:tint val="75000"/>
                  </a:schemeClr>
                </a:solidFill>
              </a:defRPr>
            </a:lvl7pPr>
            <a:lvl8pPr marL="2939612" indent="0">
              <a:buNone/>
              <a:defRPr sz="1285">
                <a:solidFill>
                  <a:schemeClr val="tx1">
                    <a:tint val="75000"/>
                  </a:schemeClr>
                </a:solidFill>
              </a:defRPr>
            </a:lvl8pPr>
            <a:lvl9pPr marL="3359557" indent="0">
              <a:buNone/>
              <a:defRPr sz="1285">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62B4BC7-3DE5-4F02-879C-422F32C97249}"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6763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26536" y="1638374"/>
            <a:ext cx="4657626" cy="4633874"/>
          </a:xfrm>
        </p:spPr>
        <p:txBody>
          <a:bodyPr/>
          <a:lstStyle>
            <a:lvl1pPr>
              <a:defRPr sz="2572"/>
            </a:lvl1pPr>
            <a:lvl2pPr>
              <a:defRPr sz="2204"/>
            </a:lvl2pPr>
            <a:lvl3pPr>
              <a:defRPr sz="1836"/>
            </a:lvl3pPr>
            <a:lvl4pPr>
              <a:defRPr sz="1653"/>
            </a:lvl4pPr>
            <a:lvl5pPr>
              <a:defRPr sz="1653"/>
            </a:lvl5pPr>
            <a:lvl6pPr>
              <a:defRPr sz="1653"/>
            </a:lvl6pPr>
            <a:lvl7pPr>
              <a:defRPr sz="1653"/>
            </a:lvl7pPr>
            <a:lvl8pPr>
              <a:defRPr sz="1653"/>
            </a:lvl8pPr>
            <a:lvl9pPr>
              <a:defRPr sz="165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346168" y="1638374"/>
            <a:ext cx="4657626" cy="4633874"/>
          </a:xfrm>
        </p:spPr>
        <p:txBody>
          <a:bodyPr/>
          <a:lstStyle>
            <a:lvl1pPr>
              <a:defRPr sz="2572"/>
            </a:lvl1pPr>
            <a:lvl2pPr>
              <a:defRPr sz="2204"/>
            </a:lvl2pPr>
            <a:lvl3pPr>
              <a:defRPr sz="1836"/>
            </a:lvl3pPr>
            <a:lvl4pPr>
              <a:defRPr sz="1653"/>
            </a:lvl4pPr>
            <a:lvl5pPr>
              <a:defRPr sz="1653"/>
            </a:lvl5pPr>
            <a:lvl6pPr>
              <a:defRPr sz="1653"/>
            </a:lvl6pPr>
            <a:lvl7pPr>
              <a:defRPr sz="1653"/>
            </a:lvl7pPr>
            <a:lvl8pPr>
              <a:defRPr sz="1653"/>
            </a:lvl8pPr>
            <a:lvl9pPr>
              <a:defRPr sz="165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DF83E3C-4D7E-44E3-836F-EF5718CDD293}"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3202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6016" y="281186"/>
            <a:ext cx="8748237" cy="11702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6014" y="1571714"/>
            <a:ext cx="4294804" cy="655016"/>
          </a:xfrm>
        </p:spPr>
        <p:txBody>
          <a:bodyPr anchor="b"/>
          <a:lstStyle>
            <a:lvl1pPr marL="0" indent="0">
              <a:buNone/>
              <a:defRPr sz="2204" b="1"/>
            </a:lvl1pPr>
            <a:lvl2pPr marL="419945" indent="0">
              <a:buNone/>
              <a:defRPr sz="1836" b="1"/>
            </a:lvl2pPr>
            <a:lvl3pPr marL="839889" indent="0">
              <a:buNone/>
              <a:defRPr sz="1653" b="1"/>
            </a:lvl3pPr>
            <a:lvl4pPr marL="1259834" indent="0">
              <a:buNone/>
              <a:defRPr sz="1470" b="1"/>
            </a:lvl4pPr>
            <a:lvl5pPr marL="1679778" indent="0">
              <a:buNone/>
              <a:defRPr sz="1470" b="1"/>
            </a:lvl5pPr>
            <a:lvl6pPr marL="2099723" indent="0">
              <a:buNone/>
              <a:defRPr sz="1470" b="1"/>
            </a:lvl6pPr>
            <a:lvl7pPr marL="2519667" indent="0">
              <a:buNone/>
              <a:defRPr sz="1470" b="1"/>
            </a:lvl7pPr>
            <a:lvl8pPr marL="2939612" indent="0">
              <a:buNone/>
              <a:defRPr sz="1470" b="1"/>
            </a:lvl8pPr>
            <a:lvl9pPr marL="3359557" indent="0">
              <a:buNone/>
              <a:defRPr sz="147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6014" y="2226734"/>
            <a:ext cx="4294804" cy="4045497"/>
          </a:xfrm>
        </p:spPr>
        <p:txBody>
          <a:bodyPr/>
          <a:lstStyle>
            <a:lvl1pPr>
              <a:defRPr sz="2204"/>
            </a:lvl1pPr>
            <a:lvl2pPr>
              <a:defRPr sz="1836"/>
            </a:lvl2pPr>
            <a:lvl3pPr>
              <a:defRPr sz="1653"/>
            </a:lvl3pPr>
            <a:lvl4pPr>
              <a:defRPr sz="1470"/>
            </a:lvl4pPr>
            <a:lvl5pPr>
              <a:defRPr sz="1470"/>
            </a:lvl5pPr>
            <a:lvl6pPr>
              <a:defRPr sz="1470"/>
            </a:lvl6pPr>
            <a:lvl7pPr>
              <a:defRPr sz="1470"/>
            </a:lvl7pPr>
            <a:lvl8pPr>
              <a:defRPr sz="1470"/>
            </a:lvl8pPr>
            <a:lvl9pPr>
              <a:defRPr sz="147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937762" y="1571714"/>
            <a:ext cx="4296492" cy="655016"/>
          </a:xfrm>
        </p:spPr>
        <p:txBody>
          <a:bodyPr anchor="b"/>
          <a:lstStyle>
            <a:lvl1pPr marL="0" indent="0">
              <a:buNone/>
              <a:defRPr sz="2204" b="1"/>
            </a:lvl1pPr>
            <a:lvl2pPr marL="419945" indent="0">
              <a:buNone/>
              <a:defRPr sz="1836" b="1"/>
            </a:lvl2pPr>
            <a:lvl3pPr marL="839889" indent="0">
              <a:buNone/>
              <a:defRPr sz="1653" b="1"/>
            </a:lvl3pPr>
            <a:lvl4pPr marL="1259834" indent="0">
              <a:buNone/>
              <a:defRPr sz="1470" b="1"/>
            </a:lvl4pPr>
            <a:lvl5pPr marL="1679778" indent="0">
              <a:buNone/>
              <a:defRPr sz="1470" b="1"/>
            </a:lvl5pPr>
            <a:lvl6pPr marL="2099723" indent="0">
              <a:buNone/>
              <a:defRPr sz="1470" b="1"/>
            </a:lvl6pPr>
            <a:lvl7pPr marL="2519667" indent="0">
              <a:buNone/>
              <a:defRPr sz="1470" b="1"/>
            </a:lvl7pPr>
            <a:lvl8pPr marL="2939612" indent="0">
              <a:buNone/>
              <a:defRPr sz="1470" b="1"/>
            </a:lvl8pPr>
            <a:lvl9pPr marL="3359557" indent="0">
              <a:buNone/>
              <a:defRPr sz="147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937762" y="2226734"/>
            <a:ext cx="4296492" cy="4045497"/>
          </a:xfrm>
        </p:spPr>
        <p:txBody>
          <a:bodyPr/>
          <a:lstStyle>
            <a:lvl1pPr>
              <a:defRPr sz="2204"/>
            </a:lvl1pPr>
            <a:lvl2pPr>
              <a:defRPr sz="1836"/>
            </a:lvl2pPr>
            <a:lvl3pPr>
              <a:defRPr sz="1653"/>
            </a:lvl3pPr>
            <a:lvl4pPr>
              <a:defRPr sz="1470"/>
            </a:lvl4pPr>
            <a:lvl5pPr>
              <a:defRPr sz="1470"/>
            </a:lvl5pPr>
            <a:lvl6pPr>
              <a:defRPr sz="1470"/>
            </a:lvl6pPr>
            <a:lvl7pPr>
              <a:defRPr sz="1470"/>
            </a:lvl7pPr>
            <a:lvl8pPr>
              <a:defRPr sz="1470"/>
            </a:lvl8pPr>
            <a:lvl9pPr>
              <a:defRPr sz="147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64019F9-2F17-44C8-B2F2-8EC5D6FA618D}"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8437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67963" y="4511993"/>
            <a:ext cx="8262224" cy="1394550"/>
          </a:xfrm>
        </p:spPr>
        <p:txBody>
          <a:bodyPr/>
          <a:lstStyle>
            <a:lvl1pPr algn="l">
              <a:defRPr sz="3925" b="1" cap="all"/>
            </a:lvl1pPr>
          </a:lstStyle>
          <a:p>
            <a:r>
              <a:rPr lang="ja-JP" altLang="en-US"/>
              <a:t>マスタ タイトルの書式設定</a:t>
            </a:r>
          </a:p>
        </p:txBody>
      </p:sp>
      <p:sp>
        <p:nvSpPr>
          <p:cNvPr id="3" name="テキスト プレースホルダ 2"/>
          <p:cNvSpPr>
            <a:spLocks noGrp="1"/>
          </p:cNvSpPr>
          <p:nvPr>
            <p:ph type="body" idx="1"/>
          </p:nvPr>
        </p:nvSpPr>
        <p:spPr>
          <a:xfrm>
            <a:off x="767963" y="2976018"/>
            <a:ext cx="8262224" cy="1535955"/>
          </a:xfrm>
          <a:prstGeom prst="rect">
            <a:avLst/>
          </a:prstGeom>
        </p:spPr>
        <p:txBody>
          <a:bodyPr anchor="b"/>
          <a:lstStyle>
            <a:lvl1pPr marL="0" indent="0">
              <a:buNone/>
              <a:defRPr sz="1963"/>
            </a:lvl1pPr>
            <a:lvl2pPr marL="448650" indent="0">
              <a:buNone/>
              <a:defRPr sz="1766"/>
            </a:lvl2pPr>
            <a:lvl3pPr marL="897301" indent="0">
              <a:buNone/>
              <a:defRPr sz="1570"/>
            </a:lvl3pPr>
            <a:lvl4pPr marL="1345951" indent="0">
              <a:buNone/>
              <a:defRPr sz="1374"/>
            </a:lvl4pPr>
            <a:lvl5pPr marL="1794601" indent="0">
              <a:buNone/>
              <a:defRPr sz="1374"/>
            </a:lvl5pPr>
            <a:lvl6pPr marL="2243252" indent="0">
              <a:buNone/>
              <a:defRPr sz="1374"/>
            </a:lvl6pPr>
            <a:lvl7pPr marL="2691902" indent="0">
              <a:buNone/>
              <a:defRPr sz="1374"/>
            </a:lvl7pPr>
            <a:lvl8pPr marL="3140553" indent="0">
              <a:buNone/>
              <a:defRPr sz="1374"/>
            </a:lvl8pPr>
            <a:lvl9pPr marL="3589203" indent="0">
              <a:buNone/>
              <a:defRPr sz="1374"/>
            </a:lvl9pPr>
          </a:lstStyle>
          <a:p>
            <a:pPr lvl="0"/>
            <a:r>
              <a:rPr lang="ja-JP" altLang="en-US"/>
              <a:t>マスタ テキストの書式設定</a:t>
            </a:r>
          </a:p>
        </p:txBody>
      </p:sp>
    </p:spTree>
    <p:extLst>
      <p:ext uri="{BB962C8B-B14F-4D97-AF65-F5344CB8AC3E}">
        <p14:creationId xmlns:p14="http://schemas.microsoft.com/office/powerpoint/2010/main" val="967699736"/>
      </p:ext>
    </p:extLst>
  </p:cSld>
  <p:clrMapOvr>
    <a:masterClrMapping/>
  </p:clrMapOvr>
  <p:transition>
    <p:push/>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31E99F8-BDF8-40A1-882F-7438ADD2C05D}"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76608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D581B78-E4C5-42AC-B4E2-CF23F0440360}"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44199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6015" y="279560"/>
            <a:ext cx="3197899" cy="1189756"/>
          </a:xfrm>
        </p:spPr>
        <p:txBody>
          <a:bodyPr anchor="b"/>
          <a:lstStyle>
            <a:lvl1pPr algn="l">
              <a:defRPr sz="1836"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00357" y="279591"/>
            <a:ext cx="5433897" cy="5992667"/>
          </a:xfrm>
        </p:spPr>
        <p:txBody>
          <a:bodyPr/>
          <a:lstStyle>
            <a:lvl1pPr>
              <a:defRPr sz="2940"/>
            </a:lvl1pPr>
            <a:lvl2pPr>
              <a:defRPr sz="2572"/>
            </a:lvl2pPr>
            <a:lvl3pPr>
              <a:defRPr sz="2204"/>
            </a:lvl3pPr>
            <a:lvl4pPr>
              <a:defRPr sz="1836"/>
            </a:lvl4pPr>
            <a:lvl5pPr>
              <a:defRPr sz="1836"/>
            </a:lvl5pPr>
            <a:lvl6pPr>
              <a:defRPr sz="1836"/>
            </a:lvl6pPr>
            <a:lvl7pPr>
              <a:defRPr sz="1836"/>
            </a:lvl7pPr>
            <a:lvl8pPr>
              <a:defRPr sz="1836"/>
            </a:lvl8pPr>
            <a:lvl9pPr>
              <a:defRPr sz="183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6015" y="1469320"/>
            <a:ext cx="3197899" cy="4802910"/>
          </a:xfrm>
        </p:spPr>
        <p:txBody>
          <a:bodyPr/>
          <a:lstStyle>
            <a:lvl1pPr marL="0" indent="0">
              <a:buNone/>
              <a:defRPr sz="1285"/>
            </a:lvl1pPr>
            <a:lvl2pPr marL="419945" indent="0">
              <a:buNone/>
              <a:defRPr sz="1101"/>
            </a:lvl2pPr>
            <a:lvl3pPr marL="839889" indent="0">
              <a:buNone/>
              <a:defRPr sz="920"/>
            </a:lvl3pPr>
            <a:lvl4pPr marL="1259834" indent="0">
              <a:buNone/>
              <a:defRPr sz="828"/>
            </a:lvl4pPr>
            <a:lvl5pPr marL="1679778" indent="0">
              <a:buNone/>
              <a:defRPr sz="828"/>
            </a:lvl5pPr>
            <a:lvl6pPr marL="2099723" indent="0">
              <a:buNone/>
              <a:defRPr sz="828"/>
            </a:lvl6pPr>
            <a:lvl7pPr marL="2519667" indent="0">
              <a:buNone/>
              <a:defRPr sz="828"/>
            </a:lvl7pPr>
            <a:lvl8pPr marL="2939612" indent="0">
              <a:buNone/>
              <a:defRPr sz="828"/>
            </a:lvl8pPr>
            <a:lvl9pPr marL="3359557" indent="0">
              <a:buNone/>
              <a:defRPr sz="82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8D7971A-6184-4A68-B72B-6F421F0D86A8}"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6526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05245" y="4915065"/>
            <a:ext cx="5832158" cy="580251"/>
          </a:xfrm>
        </p:spPr>
        <p:txBody>
          <a:bodyPr anchor="b"/>
          <a:lstStyle>
            <a:lvl1pPr algn="l">
              <a:defRPr sz="1836" b="1"/>
            </a:lvl1pPr>
          </a:lstStyle>
          <a:p>
            <a:r>
              <a:rPr kumimoji="1" lang="ja-JP" altLang="en-US"/>
              <a:t>マスター タイトルの書式設定</a:t>
            </a:r>
          </a:p>
        </p:txBody>
      </p:sp>
      <p:sp>
        <p:nvSpPr>
          <p:cNvPr id="3" name="図プレースホルダー 2"/>
          <p:cNvSpPr>
            <a:spLocks noGrp="1"/>
          </p:cNvSpPr>
          <p:nvPr>
            <p:ph type="pic" idx="1"/>
          </p:nvPr>
        </p:nvSpPr>
        <p:spPr>
          <a:xfrm>
            <a:off x="1905245" y="627385"/>
            <a:ext cx="5832158" cy="4212908"/>
          </a:xfrm>
        </p:spPr>
        <p:txBody>
          <a:bodyPr/>
          <a:lstStyle>
            <a:lvl1pPr marL="0" indent="0">
              <a:buNone/>
              <a:defRPr sz="2940"/>
            </a:lvl1pPr>
            <a:lvl2pPr marL="419945" indent="0">
              <a:buNone/>
              <a:defRPr sz="2572"/>
            </a:lvl2pPr>
            <a:lvl3pPr marL="839889" indent="0">
              <a:buNone/>
              <a:defRPr sz="2204"/>
            </a:lvl3pPr>
            <a:lvl4pPr marL="1259834" indent="0">
              <a:buNone/>
              <a:defRPr sz="1836"/>
            </a:lvl4pPr>
            <a:lvl5pPr marL="1679778" indent="0">
              <a:buNone/>
              <a:defRPr sz="1836"/>
            </a:lvl5pPr>
            <a:lvl6pPr marL="2099723" indent="0">
              <a:buNone/>
              <a:defRPr sz="1836"/>
            </a:lvl6pPr>
            <a:lvl7pPr marL="2519667" indent="0">
              <a:buNone/>
              <a:defRPr sz="1836"/>
            </a:lvl7pPr>
            <a:lvl8pPr marL="2939612" indent="0">
              <a:buNone/>
              <a:defRPr sz="1836"/>
            </a:lvl8pPr>
            <a:lvl9pPr marL="3359557" indent="0">
              <a:buNone/>
              <a:defRPr sz="1836"/>
            </a:lvl9pPr>
          </a:lstStyle>
          <a:p>
            <a:endParaRPr kumimoji="1" lang="ja-JP" altLang="en-US"/>
          </a:p>
        </p:txBody>
      </p:sp>
      <p:sp>
        <p:nvSpPr>
          <p:cNvPr id="4" name="テキスト プレースホルダー 3"/>
          <p:cNvSpPr>
            <a:spLocks noGrp="1"/>
          </p:cNvSpPr>
          <p:nvPr>
            <p:ph type="body" sz="half" idx="2"/>
          </p:nvPr>
        </p:nvSpPr>
        <p:spPr>
          <a:xfrm>
            <a:off x="1905245" y="5495310"/>
            <a:ext cx="5832158" cy="824052"/>
          </a:xfrm>
        </p:spPr>
        <p:txBody>
          <a:bodyPr/>
          <a:lstStyle>
            <a:lvl1pPr marL="0" indent="0">
              <a:buNone/>
              <a:defRPr sz="1285"/>
            </a:lvl1pPr>
            <a:lvl2pPr marL="419945" indent="0">
              <a:buNone/>
              <a:defRPr sz="1101"/>
            </a:lvl2pPr>
            <a:lvl3pPr marL="839889" indent="0">
              <a:buNone/>
              <a:defRPr sz="920"/>
            </a:lvl3pPr>
            <a:lvl4pPr marL="1259834" indent="0">
              <a:buNone/>
              <a:defRPr sz="828"/>
            </a:lvl4pPr>
            <a:lvl5pPr marL="1679778" indent="0">
              <a:buNone/>
              <a:defRPr sz="828"/>
            </a:lvl5pPr>
            <a:lvl6pPr marL="2099723" indent="0">
              <a:buNone/>
              <a:defRPr sz="828"/>
            </a:lvl6pPr>
            <a:lvl7pPr marL="2519667" indent="0">
              <a:buNone/>
              <a:defRPr sz="828"/>
            </a:lvl7pPr>
            <a:lvl8pPr marL="2939612" indent="0">
              <a:buNone/>
              <a:defRPr sz="828"/>
            </a:lvl8pPr>
            <a:lvl9pPr marL="3359557" indent="0">
              <a:buNone/>
              <a:defRPr sz="828"/>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C96FEBD-D319-490D-B7A2-BF4F98A4E610}"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120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0478047-2A54-4A6E-98A6-E85B241759CA}"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0810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34459" y="281217"/>
            <a:ext cx="2369314" cy="599104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26524" y="281217"/>
            <a:ext cx="6945939" cy="599104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6118A89-5A10-4758-90D4-4799654B878E}"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869964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29020" y="2181249"/>
            <a:ext cx="8262224" cy="150507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58040" y="3978857"/>
            <a:ext cx="6804184" cy="1794387"/>
          </a:xfrm>
        </p:spPr>
        <p:txBody>
          <a:bodyPr/>
          <a:lstStyle>
            <a:lvl1pPr marL="0" indent="0" algn="ctr">
              <a:buNone/>
              <a:defRPr>
                <a:solidFill>
                  <a:schemeClr val="tx1">
                    <a:tint val="75000"/>
                  </a:schemeClr>
                </a:solidFill>
              </a:defRPr>
            </a:lvl1pPr>
            <a:lvl2pPr marL="448639" indent="0" algn="ctr">
              <a:buNone/>
              <a:defRPr>
                <a:solidFill>
                  <a:schemeClr val="tx1">
                    <a:tint val="75000"/>
                  </a:schemeClr>
                </a:solidFill>
              </a:defRPr>
            </a:lvl2pPr>
            <a:lvl3pPr marL="897280" indent="0" algn="ctr">
              <a:buNone/>
              <a:defRPr>
                <a:solidFill>
                  <a:schemeClr val="tx1">
                    <a:tint val="75000"/>
                  </a:schemeClr>
                </a:solidFill>
              </a:defRPr>
            </a:lvl3pPr>
            <a:lvl4pPr marL="1345921" indent="0" algn="ctr">
              <a:buNone/>
              <a:defRPr>
                <a:solidFill>
                  <a:schemeClr val="tx1">
                    <a:tint val="75000"/>
                  </a:schemeClr>
                </a:solidFill>
              </a:defRPr>
            </a:lvl4pPr>
            <a:lvl5pPr marL="1794560" indent="0" algn="ctr">
              <a:buNone/>
              <a:defRPr>
                <a:solidFill>
                  <a:schemeClr val="tx1">
                    <a:tint val="75000"/>
                  </a:schemeClr>
                </a:solidFill>
              </a:defRPr>
            </a:lvl5pPr>
            <a:lvl6pPr marL="2243201" indent="0" algn="ctr">
              <a:buNone/>
              <a:defRPr>
                <a:solidFill>
                  <a:schemeClr val="tx1">
                    <a:tint val="75000"/>
                  </a:schemeClr>
                </a:solidFill>
              </a:defRPr>
            </a:lvl6pPr>
            <a:lvl7pPr marL="2691839" indent="0" algn="ctr">
              <a:buNone/>
              <a:defRPr>
                <a:solidFill>
                  <a:schemeClr val="tx1">
                    <a:tint val="75000"/>
                  </a:schemeClr>
                </a:solidFill>
              </a:defRPr>
            </a:lvl7pPr>
            <a:lvl8pPr marL="3140479" indent="0" algn="ctr">
              <a:buNone/>
              <a:defRPr>
                <a:solidFill>
                  <a:schemeClr val="tx1">
                    <a:tint val="75000"/>
                  </a:schemeClr>
                </a:solidFill>
              </a:defRPr>
            </a:lvl8pPr>
            <a:lvl9pPr marL="3589119"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790787E-C212-493D-A7BD-9B4DE86B3009}"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95321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A49C64E-C113-45AD-9325-C35A6B65F2FE}"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0175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67834" y="4511995"/>
            <a:ext cx="8262224" cy="1394550"/>
          </a:xfrm>
        </p:spPr>
        <p:txBody>
          <a:bodyPr anchor="t"/>
          <a:lstStyle>
            <a:lvl1pPr algn="l">
              <a:defRPr sz="3925"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67834" y="2976046"/>
            <a:ext cx="8262224" cy="1535955"/>
          </a:xfrm>
        </p:spPr>
        <p:txBody>
          <a:bodyPr anchor="b"/>
          <a:lstStyle>
            <a:lvl1pPr marL="0" indent="0">
              <a:buNone/>
              <a:defRPr sz="1963">
                <a:solidFill>
                  <a:schemeClr val="tx1">
                    <a:tint val="75000"/>
                  </a:schemeClr>
                </a:solidFill>
              </a:defRPr>
            </a:lvl1pPr>
            <a:lvl2pPr marL="448639" indent="0">
              <a:buNone/>
              <a:defRPr sz="1766">
                <a:solidFill>
                  <a:schemeClr val="tx1">
                    <a:tint val="75000"/>
                  </a:schemeClr>
                </a:solidFill>
              </a:defRPr>
            </a:lvl2pPr>
            <a:lvl3pPr marL="897280" indent="0">
              <a:buNone/>
              <a:defRPr sz="1570">
                <a:solidFill>
                  <a:schemeClr val="tx1">
                    <a:tint val="75000"/>
                  </a:schemeClr>
                </a:solidFill>
              </a:defRPr>
            </a:lvl3pPr>
            <a:lvl4pPr marL="1345921" indent="0">
              <a:buNone/>
              <a:defRPr sz="1374">
                <a:solidFill>
                  <a:schemeClr val="tx1">
                    <a:tint val="75000"/>
                  </a:schemeClr>
                </a:solidFill>
              </a:defRPr>
            </a:lvl4pPr>
            <a:lvl5pPr marL="1794560" indent="0">
              <a:buNone/>
              <a:defRPr sz="1374">
                <a:solidFill>
                  <a:schemeClr val="tx1">
                    <a:tint val="75000"/>
                  </a:schemeClr>
                </a:solidFill>
              </a:defRPr>
            </a:lvl5pPr>
            <a:lvl6pPr marL="2243201" indent="0">
              <a:buNone/>
              <a:defRPr sz="1374">
                <a:solidFill>
                  <a:schemeClr val="tx1">
                    <a:tint val="75000"/>
                  </a:schemeClr>
                </a:solidFill>
              </a:defRPr>
            </a:lvl6pPr>
            <a:lvl7pPr marL="2691839" indent="0">
              <a:buNone/>
              <a:defRPr sz="1374">
                <a:solidFill>
                  <a:schemeClr val="tx1">
                    <a:tint val="75000"/>
                  </a:schemeClr>
                </a:solidFill>
              </a:defRPr>
            </a:lvl7pPr>
            <a:lvl8pPr marL="3140479" indent="0">
              <a:buNone/>
              <a:defRPr sz="1374">
                <a:solidFill>
                  <a:schemeClr val="tx1">
                    <a:tint val="75000"/>
                  </a:schemeClr>
                </a:solidFill>
              </a:defRPr>
            </a:lvl8pPr>
            <a:lvl9pPr marL="3589119" indent="0">
              <a:buNone/>
              <a:defRPr sz="1374">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DCECF3F-DFB9-4F42-8962-DC811C2D3A0B}"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131619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26540" y="1638379"/>
            <a:ext cx="4657626" cy="4633874"/>
          </a:xfrm>
        </p:spPr>
        <p:txBody>
          <a:bodyPr/>
          <a:lstStyle>
            <a:lvl1pPr>
              <a:defRPr sz="2748"/>
            </a:lvl1pPr>
            <a:lvl2pPr>
              <a:defRPr sz="2355"/>
            </a:lvl2pPr>
            <a:lvl3pPr>
              <a:defRPr sz="1963"/>
            </a:lvl3pPr>
            <a:lvl4pPr>
              <a:defRPr sz="1766"/>
            </a:lvl4pPr>
            <a:lvl5pPr>
              <a:defRPr sz="1766"/>
            </a:lvl5pPr>
            <a:lvl6pPr>
              <a:defRPr sz="1766"/>
            </a:lvl6pPr>
            <a:lvl7pPr>
              <a:defRPr sz="1766"/>
            </a:lvl7pPr>
            <a:lvl8pPr>
              <a:defRPr sz="1766"/>
            </a:lvl8pPr>
            <a:lvl9pPr>
              <a:defRPr sz="17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346171" y="1638379"/>
            <a:ext cx="4657626" cy="4633874"/>
          </a:xfrm>
        </p:spPr>
        <p:txBody>
          <a:bodyPr/>
          <a:lstStyle>
            <a:lvl1pPr>
              <a:defRPr sz="2748"/>
            </a:lvl1pPr>
            <a:lvl2pPr>
              <a:defRPr sz="2355"/>
            </a:lvl2pPr>
            <a:lvl3pPr>
              <a:defRPr sz="1963"/>
            </a:lvl3pPr>
            <a:lvl4pPr>
              <a:defRPr sz="1766"/>
            </a:lvl4pPr>
            <a:lvl5pPr>
              <a:defRPr sz="1766"/>
            </a:lvl5pPr>
            <a:lvl6pPr>
              <a:defRPr sz="1766"/>
            </a:lvl6pPr>
            <a:lvl7pPr>
              <a:defRPr sz="1766"/>
            </a:lvl7pPr>
            <a:lvl8pPr>
              <a:defRPr sz="1766"/>
            </a:lvl8pPr>
            <a:lvl9pPr>
              <a:defRPr sz="1766"/>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8D792C1-5A1E-4006-9DC6-5F7AF2ECD6A2}"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3115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86017" y="1638358"/>
            <a:ext cx="4299348" cy="4633874"/>
          </a:xfrm>
          <a:prstGeom prst="rect">
            <a:avLst/>
          </a:prstGeom>
        </p:spPr>
        <p:txBody>
          <a:bodyPr/>
          <a:lstStyle>
            <a:lvl1pPr>
              <a:defRPr sz="2748"/>
            </a:lvl1pPr>
            <a:lvl2pPr>
              <a:defRPr sz="2355"/>
            </a:lvl2pPr>
            <a:lvl3pPr>
              <a:defRPr sz="1963"/>
            </a:lvl3pPr>
            <a:lvl4pPr>
              <a:defRPr sz="1766"/>
            </a:lvl4pPr>
            <a:lvl5pPr>
              <a:defRPr sz="1766"/>
            </a:lvl5pPr>
            <a:lvl6pPr>
              <a:defRPr sz="1766"/>
            </a:lvl6pPr>
            <a:lvl7pPr>
              <a:defRPr sz="1766"/>
            </a:lvl7pPr>
            <a:lvl8pPr>
              <a:defRPr sz="1766"/>
            </a:lvl8pPr>
            <a:lvl9pPr>
              <a:defRPr sz="176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934902" y="1638358"/>
            <a:ext cx="4299348" cy="4633874"/>
          </a:xfrm>
          <a:prstGeom prst="rect">
            <a:avLst/>
          </a:prstGeom>
        </p:spPr>
        <p:txBody>
          <a:bodyPr/>
          <a:lstStyle>
            <a:lvl1pPr>
              <a:defRPr sz="2748"/>
            </a:lvl1pPr>
            <a:lvl2pPr>
              <a:defRPr sz="2355"/>
            </a:lvl2pPr>
            <a:lvl3pPr>
              <a:defRPr sz="1963"/>
            </a:lvl3pPr>
            <a:lvl4pPr>
              <a:defRPr sz="1766"/>
            </a:lvl4pPr>
            <a:lvl5pPr>
              <a:defRPr sz="1766"/>
            </a:lvl5pPr>
            <a:lvl6pPr>
              <a:defRPr sz="1766"/>
            </a:lvl6pPr>
            <a:lvl7pPr>
              <a:defRPr sz="1766"/>
            </a:lvl7pPr>
            <a:lvl8pPr>
              <a:defRPr sz="1766"/>
            </a:lvl8pPr>
            <a:lvl9pPr>
              <a:defRPr sz="1766"/>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430344564"/>
      </p:ext>
    </p:extLst>
  </p:cSld>
  <p:clrMapOvr>
    <a:masterClrMapping/>
  </p:clrMapOvr>
  <p:transition>
    <p:push/>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6014" y="281186"/>
            <a:ext cx="8748237" cy="1170252"/>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86013" y="1571714"/>
            <a:ext cx="4294804" cy="655016"/>
          </a:xfrm>
        </p:spPr>
        <p:txBody>
          <a:bodyPr anchor="b"/>
          <a:lstStyle>
            <a:lvl1pPr marL="0" indent="0">
              <a:buNone/>
              <a:defRPr sz="2355" b="1"/>
            </a:lvl1pPr>
            <a:lvl2pPr marL="448639" indent="0">
              <a:buNone/>
              <a:defRPr sz="1963" b="1"/>
            </a:lvl2pPr>
            <a:lvl3pPr marL="897280" indent="0">
              <a:buNone/>
              <a:defRPr sz="1766" b="1"/>
            </a:lvl3pPr>
            <a:lvl4pPr marL="1345921" indent="0">
              <a:buNone/>
              <a:defRPr sz="1570" b="1"/>
            </a:lvl4pPr>
            <a:lvl5pPr marL="1794560" indent="0">
              <a:buNone/>
              <a:defRPr sz="1570" b="1"/>
            </a:lvl5pPr>
            <a:lvl6pPr marL="2243201" indent="0">
              <a:buNone/>
              <a:defRPr sz="1570" b="1"/>
            </a:lvl6pPr>
            <a:lvl7pPr marL="2691839" indent="0">
              <a:buNone/>
              <a:defRPr sz="1570" b="1"/>
            </a:lvl7pPr>
            <a:lvl8pPr marL="3140479" indent="0">
              <a:buNone/>
              <a:defRPr sz="1570" b="1"/>
            </a:lvl8pPr>
            <a:lvl9pPr marL="3589119" indent="0">
              <a:buNone/>
              <a:defRPr sz="157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86013" y="2226733"/>
            <a:ext cx="4294804" cy="4045497"/>
          </a:xfrm>
        </p:spPr>
        <p:txBody>
          <a:bodyPr/>
          <a:lstStyle>
            <a:lvl1pPr>
              <a:defRPr sz="2355"/>
            </a:lvl1pPr>
            <a:lvl2pPr>
              <a:defRPr sz="1963"/>
            </a:lvl2pPr>
            <a:lvl3pPr>
              <a:defRPr sz="1766"/>
            </a:lvl3pPr>
            <a:lvl4pPr>
              <a:defRPr sz="1570"/>
            </a:lvl4pPr>
            <a:lvl5pPr>
              <a:defRPr sz="1570"/>
            </a:lvl5pPr>
            <a:lvl6pPr>
              <a:defRPr sz="1570"/>
            </a:lvl6pPr>
            <a:lvl7pPr>
              <a:defRPr sz="1570"/>
            </a:lvl7pPr>
            <a:lvl8pPr>
              <a:defRPr sz="1570"/>
            </a:lvl8pPr>
            <a:lvl9pPr>
              <a:defRPr sz="157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937764" y="1571714"/>
            <a:ext cx="4296492" cy="655016"/>
          </a:xfrm>
        </p:spPr>
        <p:txBody>
          <a:bodyPr anchor="b"/>
          <a:lstStyle>
            <a:lvl1pPr marL="0" indent="0">
              <a:buNone/>
              <a:defRPr sz="2355" b="1"/>
            </a:lvl1pPr>
            <a:lvl2pPr marL="448639" indent="0">
              <a:buNone/>
              <a:defRPr sz="1963" b="1"/>
            </a:lvl2pPr>
            <a:lvl3pPr marL="897280" indent="0">
              <a:buNone/>
              <a:defRPr sz="1766" b="1"/>
            </a:lvl3pPr>
            <a:lvl4pPr marL="1345921" indent="0">
              <a:buNone/>
              <a:defRPr sz="1570" b="1"/>
            </a:lvl4pPr>
            <a:lvl5pPr marL="1794560" indent="0">
              <a:buNone/>
              <a:defRPr sz="1570" b="1"/>
            </a:lvl5pPr>
            <a:lvl6pPr marL="2243201" indent="0">
              <a:buNone/>
              <a:defRPr sz="1570" b="1"/>
            </a:lvl6pPr>
            <a:lvl7pPr marL="2691839" indent="0">
              <a:buNone/>
              <a:defRPr sz="1570" b="1"/>
            </a:lvl7pPr>
            <a:lvl8pPr marL="3140479" indent="0">
              <a:buNone/>
              <a:defRPr sz="1570" b="1"/>
            </a:lvl8pPr>
            <a:lvl9pPr marL="3589119" indent="0">
              <a:buNone/>
              <a:defRPr sz="157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937764" y="2226733"/>
            <a:ext cx="4296492" cy="4045497"/>
          </a:xfrm>
        </p:spPr>
        <p:txBody>
          <a:bodyPr/>
          <a:lstStyle>
            <a:lvl1pPr>
              <a:defRPr sz="2355"/>
            </a:lvl1pPr>
            <a:lvl2pPr>
              <a:defRPr sz="1963"/>
            </a:lvl2pPr>
            <a:lvl3pPr>
              <a:defRPr sz="1766"/>
            </a:lvl3pPr>
            <a:lvl4pPr>
              <a:defRPr sz="1570"/>
            </a:lvl4pPr>
            <a:lvl5pPr>
              <a:defRPr sz="1570"/>
            </a:lvl5pPr>
            <a:lvl6pPr>
              <a:defRPr sz="1570"/>
            </a:lvl6pPr>
            <a:lvl7pPr>
              <a:defRPr sz="1570"/>
            </a:lvl7pPr>
            <a:lvl8pPr>
              <a:defRPr sz="1570"/>
            </a:lvl8pPr>
            <a:lvl9pPr>
              <a:defRPr sz="157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849150D-F660-4EBC-AFCE-3E87883FEC3E}"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67047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712FC1F-FF5B-4604-91EA-96B153D17097}"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31119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F403A64-2D5C-4B88-8590-32465B73EF4E}"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08665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6021" y="279560"/>
            <a:ext cx="3197900" cy="1189756"/>
          </a:xfrm>
        </p:spPr>
        <p:txBody>
          <a:bodyPr anchor="b"/>
          <a:lstStyle>
            <a:lvl1pPr algn="l">
              <a:defRPr sz="1963"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00355" y="279603"/>
            <a:ext cx="5433897" cy="5992667"/>
          </a:xfrm>
        </p:spPr>
        <p:txBody>
          <a:bodyPr/>
          <a:lstStyle>
            <a:lvl1pPr>
              <a:defRPr sz="3140"/>
            </a:lvl1pPr>
            <a:lvl2pPr>
              <a:defRPr sz="2748"/>
            </a:lvl2pPr>
            <a:lvl3pPr>
              <a:defRPr sz="2355"/>
            </a:lvl3pPr>
            <a:lvl4pPr>
              <a:defRPr sz="1963"/>
            </a:lvl4pPr>
            <a:lvl5pPr>
              <a:defRPr sz="1963"/>
            </a:lvl5pPr>
            <a:lvl6pPr>
              <a:defRPr sz="1963"/>
            </a:lvl6pPr>
            <a:lvl7pPr>
              <a:defRPr sz="1963"/>
            </a:lvl7pPr>
            <a:lvl8pPr>
              <a:defRPr sz="1963"/>
            </a:lvl8pPr>
            <a:lvl9pPr>
              <a:defRPr sz="1963"/>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86021" y="1469320"/>
            <a:ext cx="3197900" cy="4802910"/>
          </a:xfrm>
        </p:spPr>
        <p:txBody>
          <a:bodyPr/>
          <a:lstStyle>
            <a:lvl1pPr marL="0" indent="0">
              <a:buNone/>
              <a:defRPr sz="1374"/>
            </a:lvl1pPr>
            <a:lvl2pPr marL="448639" indent="0">
              <a:buNone/>
              <a:defRPr sz="1178"/>
            </a:lvl2pPr>
            <a:lvl3pPr marL="897280" indent="0">
              <a:buNone/>
              <a:defRPr sz="981"/>
            </a:lvl3pPr>
            <a:lvl4pPr marL="1345921" indent="0">
              <a:buNone/>
              <a:defRPr sz="883"/>
            </a:lvl4pPr>
            <a:lvl5pPr marL="1794560" indent="0">
              <a:buNone/>
              <a:defRPr sz="883"/>
            </a:lvl5pPr>
            <a:lvl6pPr marL="2243201" indent="0">
              <a:buNone/>
              <a:defRPr sz="883"/>
            </a:lvl6pPr>
            <a:lvl7pPr marL="2691839" indent="0">
              <a:buNone/>
              <a:defRPr sz="883"/>
            </a:lvl7pPr>
            <a:lvl8pPr marL="3140479" indent="0">
              <a:buNone/>
              <a:defRPr sz="883"/>
            </a:lvl8pPr>
            <a:lvl9pPr marL="3589119" indent="0">
              <a:buNone/>
              <a:defRPr sz="88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88A389C-2E0B-4BCD-A72F-A70F8E98F61D}"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005839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05244" y="4915064"/>
            <a:ext cx="5832158" cy="580251"/>
          </a:xfrm>
        </p:spPr>
        <p:txBody>
          <a:bodyPr anchor="b"/>
          <a:lstStyle>
            <a:lvl1pPr algn="l">
              <a:defRPr sz="1963" b="1"/>
            </a:lvl1pPr>
          </a:lstStyle>
          <a:p>
            <a:r>
              <a:rPr kumimoji="1" lang="ja-JP" altLang="en-US"/>
              <a:t>マスター タイトルの書式設定</a:t>
            </a:r>
          </a:p>
        </p:txBody>
      </p:sp>
      <p:sp>
        <p:nvSpPr>
          <p:cNvPr id="3" name="図プレースホルダー 2"/>
          <p:cNvSpPr>
            <a:spLocks noGrp="1"/>
          </p:cNvSpPr>
          <p:nvPr>
            <p:ph type="pic" idx="1"/>
          </p:nvPr>
        </p:nvSpPr>
        <p:spPr>
          <a:xfrm>
            <a:off x="1905244" y="627385"/>
            <a:ext cx="5832158" cy="4212908"/>
          </a:xfrm>
        </p:spPr>
        <p:txBody>
          <a:bodyPr/>
          <a:lstStyle>
            <a:lvl1pPr marL="0" indent="0">
              <a:buNone/>
              <a:defRPr sz="3140"/>
            </a:lvl1pPr>
            <a:lvl2pPr marL="448639" indent="0">
              <a:buNone/>
              <a:defRPr sz="2748"/>
            </a:lvl2pPr>
            <a:lvl3pPr marL="897280" indent="0">
              <a:buNone/>
              <a:defRPr sz="2355"/>
            </a:lvl3pPr>
            <a:lvl4pPr marL="1345921" indent="0">
              <a:buNone/>
              <a:defRPr sz="1963"/>
            </a:lvl4pPr>
            <a:lvl5pPr marL="1794560" indent="0">
              <a:buNone/>
              <a:defRPr sz="1963"/>
            </a:lvl5pPr>
            <a:lvl6pPr marL="2243201" indent="0">
              <a:buNone/>
              <a:defRPr sz="1963"/>
            </a:lvl6pPr>
            <a:lvl7pPr marL="2691839" indent="0">
              <a:buNone/>
              <a:defRPr sz="1963"/>
            </a:lvl7pPr>
            <a:lvl8pPr marL="3140479" indent="0">
              <a:buNone/>
              <a:defRPr sz="1963"/>
            </a:lvl8pPr>
            <a:lvl9pPr marL="3589119" indent="0">
              <a:buNone/>
              <a:defRPr sz="1963"/>
            </a:lvl9pPr>
          </a:lstStyle>
          <a:p>
            <a:endParaRPr kumimoji="1" lang="ja-JP" altLang="en-US"/>
          </a:p>
        </p:txBody>
      </p:sp>
      <p:sp>
        <p:nvSpPr>
          <p:cNvPr id="4" name="テキスト プレースホルダー 3"/>
          <p:cNvSpPr>
            <a:spLocks noGrp="1"/>
          </p:cNvSpPr>
          <p:nvPr>
            <p:ph type="body" sz="half" idx="2"/>
          </p:nvPr>
        </p:nvSpPr>
        <p:spPr>
          <a:xfrm>
            <a:off x="1905244" y="5495310"/>
            <a:ext cx="5832158" cy="824052"/>
          </a:xfrm>
        </p:spPr>
        <p:txBody>
          <a:bodyPr/>
          <a:lstStyle>
            <a:lvl1pPr marL="0" indent="0">
              <a:buNone/>
              <a:defRPr sz="1374"/>
            </a:lvl1pPr>
            <a:lvl2pPr marL="448639" indent="0">
              <a:buNone/>
              <a:defRPr sz="1178"/>
            </a:lvl2pPr>
            <a:lvl3pPr marL="897280" indent="0">
              <a:buNone/>
              <a:defRPr sz="981"/>
            </a:lvl3pPr>
            <a:lvl4pPr marL="1345921" indent="0">
              <a:buNone/>
              <a:defRPr sz="883"/>
            </a:lvl4pPr>
            <a:lvl5pPr marL="1794560" indent="0">
              <a:buNone/>
              <a:defRPr sz="883"/>
            </a:lvl5pPr>
            <a:lvl6pPr marL="2243201" indent="0">
              <a:buNone/>
              <a:defRPr sz="883"/>
            </a:lvl6pPr>
            <a:lvl7pPr marL="2691839" indent="0">
              <a:buNone/>
              <a:defRPr sz="883"/>
            </a:lvl7pPr>
            <a:lvl8pPr marL="3140479" indent="0">
              <a:buNone/>
              <a:defRPr sz="883"/>
            </a:lvl8pPr>
            <a:lvl9pPr marL="3589119" indent="0">
              <a:buNone/>
              <a:defRPr sz="88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F1761D-8BFC-4F4A-9FC5-BA0DC88BB013}"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99199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9ACCEB9-A8F7-4E0E-879F-104A5870C1B0}"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920087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34456" y="281229"/>
            <a:ext cx="2369315" cy="5991041"/>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26530" y="281229"/>
            <a:ext cx="6945938" cy="5991041"/>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2E8DB42-D8AD-45E5-91EC-01074A1E978C}"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C0C02159-FCF7-4816-A725-D501C7B40F8E}"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669504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748154" y="6692000"/>
            <a:ext cx="618691" cy="285059"/>
          </a:xfrm>
          <a:prstGeom prst="rect">
            <a:avLst/>
          </a:prstGeom>
        </p:spPr>
        <p:txBody>
          <a:bodyPr vert="horz" lIns="0" tIns="0" rIns="0" bIns="0" rtlCol="0" anchor="t"/>
          <a:lstStyle>
            <a:lvl1pPr algn="r">
              <a:defRPr sz="1177"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4293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86013" y="281186"/>
            <a:ext cx="8748237" cy="1170252"/>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86013" y="1571714"/>
            <a:ext cx="4294674" cy="655016"/>
          </a:xfrm>
          <a:prstGeom prst="rect">
            <a:avLst/>
          </a:prstGeom>
        </p:spPr>
        <p:txBody>
          <a:bodyPr anchor="b"/>
          <a:lstStyle>
            <a:lvl1pPr marL="0" indent="0">
              <a:buNone/>
              <a:defRPr sz="2355" b="1"/>
            </a:lvl1pPr>
            <a:lvl2pPr marL="448650" indent="0">
              <a:buNone/>
              <a:defRPr sz="1963" b="1"/>
            </a:lvl2pPr>
            <a:lvl3pPr marL="897301" indent="0">
              <a:buNone/>
              <a:defRPr sz="1766" b="1"/>
            </a:lvl3pPr>
            <a:lvl4pPr marL="1345951" indent="0">
              <a:buNone/>
              <a:defRPr sz="1570" b="1"/>
            </a:lvl4pPr>
            <a:lvl5pPr marL="1794601" indent="0">
              <a:buNone/>
              <a:defRPr sz="1570" b="1"/>
            </a:lvl5pPr>
            <a:lvl6pPr marL="2243252" indent="0">
              <a:buNone/>
              <a:defRPr sz="1570" b="1"/>
            </a:lvl6pPr>
            <a:lvl7pPr marL="2691902" indent="0">
              <a:buNone/>
              <a:defRPr sz="1570" b="1"/>
            </a:lvl7pPr>
            <a:lvl8pPr marL="3140553" indent="0">
              <a:buNone/>
              <a:defRPr sz="1570" b="1"/>
            </a:lvl8pPr>
            <a:lvl9pPr marL="3589203" indent="0">
              <a:buNone/>
              <a:defRPr sz="157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86013" y="2226730"/>
            <a:ext cx="4294674" cy="4045497"/>
          </a:xfrm>
          <a:prstGeom prst="rect">
            <a:avLst/>
          </a:prstGeom>
        </p:spPr>
        <p:txBody>
          <a:bodyPr/>
          <a:lstStyle>
            <a:lvl1pPr>
              <a:defRPr sz="2355"/>
            </a:lvl1pPr>
            <a:lvl2pPr>
              <a:defRPr sz="1963"/>
            </a:lvl2pPr>
            <a:lvl3pPr>
              <a:defRPr sz="1766"/>
            </a:lvl3pPr>
            <a:lvl4pPr>
              <a:defRPr sz="1570"/>
            </a:lvl4pPr>
            <a:lvl5pPr>
              <a:defRPr sz="1570"/>
            </a:lvl5pPr>
            <a:lvl6pPr>
              <a:defRPr sz="1570"/>
            </a:lvl6pPr>
            <a:lvl7pPr>
              <a:defRPr sz="1570"/>
            </a:lvl7pPr>
            <a:lvl8pPr>
              <a:defRPr sz="1570"/>
            </a:lvl8pPr>
            <a:lvl9pPr>
              <a:defRPr sz="157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938024" y="1571714"/>
            <a:ext cx="4296232" cy="655016"/>
          </a:xfrm>
          <a:prstGeom prst="rect">
            <a:avLst/>
          </a:prstGeom>
        </p:spPr>
        <p:txBody>
          <a:bodyPr anchor="b"/>
          <a:lstStyle>
            <a:lvl1pPr marL="0" indent="0">
              <a:buNone/>
              <a:defRPr sz="2355" b="1"/>
            </a:lvl1pPr>
            <a:lvl2pPr marL="448650" indent="0">
              <a:buNone/>
              <a:defRPr sz="1963" b="1"/>
            </a:lvl2pPr>
            <a:lvl3pPr marL="897301" indent="0">
              <a:buNone/>
              <a:defRPr sz="1766" b="1"/>
            </a:lvl3pPr>
            <a:lvl4pPr marL="1345951" indent="0">
              <a:buNone/>
              <a:defRPr sz="1570" b="1"/>
            </a:lvl4pPr>
            <a:lvl5pPr marL="1794601" indent="0">
              <a:buNone/>
              <a:defRPr sz="1570" b="1"/>
            </a:lvl5pPr>
            <a:lvl6pPr marL="2243252" indent="0">
              <a:buNone/>
              <a:defRPr sz="1570" b="1"/>
            </a:lvl6pPr>
            <a:lvl7pPr marL="2691902" indent="0">
              <a:buNone/>
              <a:defRPr sz="1570" b="1"/>
            </a:lvl7pPr>
            <a:lvl8pPr marL="3140553" indent="0">
              <a:buNone/>
              <a:defRPr sz="1570" b="1"/>
            </a:lvl8pPr>
            <a:lvl9pPr marL="3589203" indent="0">
              <a:buNone/>
              <a:defRPr sz="157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938024" y="2226730"/>
            <a:ext cx="4296232" cy="4045497"/>
          </a:xfrm>
          <a:prstGeom prst="rect">
            <a:avLst/>
          </a:prstGeom>
        </p:spPr>
        <p:txBody>
          <a:bodyPr/>
          <a:lstStyle>
            <a:lvl1pPr>
              <a:defRPr sz="2355"/>
            </a:lvl1pPr>
            <a:lvl2pPr>
              <a:defRPr sz="1963"/>
            </a:lvl2pPr>
            <a:lvl3pPr>
              <a:defRPr sz="1766"/>
            </a:lvl3pPr>
            <a:lvl4pPr>
              <a:defRPr sz="1570"/>
            </a:lvl4pPr>
            <a:lvl5pPr>
              <a:defRPr sz="1570"/>
            </a:lvl5pPr>
            <a:lvl6pPr>
              <a:defRPr sz="1570"/>
            </a:lvl6pPr>
            <a:lvl7pPr>
              <a:defRPr sz="1570"/>
            </a:lvl7pPr>
            <a:lvl8pPr>
              <a:defRPr sz="1570"/>
            </a:lvl8pPr>
            <a:lvl9pPr>
              <a:defRPr sz="157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633135260"/>
      </p:ext>
    </p:extLst>
  </p:cSld>
  <p:clrMapOvr>
    <a:masterClrMapping/>
  </p:clrMapOvr>
  <p:transitio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スライド番号プレースホルダー 1"/>
          <p:cNvSpPr>
            <a:spLocks noGrp="1"/>
          </p:cNvSpPr>
          <p:nvPr>
            <p:ph type="sldNum" sz="quarter" idx="4"/>
          </p:nvPr>
        </p:nvSpPr>
        <p:spPr>
          <a:xfrm>
            <a:off x="7540295" y="6607201"/>
            <a:ext cx="2187059" cy="373831"/>
          </a:xfrm>
          <a:prstGeom prst="rect">
            <a:avLst/>
          </a:prstGeom>
        </p:spPr>
        <p:txBody>
          <a:bodyPr vert="horz" lIns="91440" tIns="45720" rIns="91440" bIns="45720" rtlCol="0" anchor="ctr"/>
          <a:lstStyle>
            <a:lvl1pPr algn="r">
              <a:defRPr sz="1178">
                <a:solidFill>
                  <a:schemeClr val="tx1"/>
                </a:solidFill>
              </a:defRPr>
            </a:lvl1pPr>
          </a:lstStyle>
          <a:p>
            <a:fld id="{1FD3AF2E-D2BE-4FD3-AF98-104E9E31AE3C}" type="slidenum">
              <a:rPr lang="ja-JP" altLang="en-US" smtClean="0"/>
              <a:pPr/>
              <a:t>‹#›</a:t>
            </a:fld>
            <a:endParaRPr lang="ja-JP" altLang="en-US" dirty="0"/>
          </a:p>
        </p:txBody>
      </p:sp>
    </p:spTree>
    <p:extLst>
      <p:ext uri="{BB962C8B-B14F-4D97-AF65-F5344CB8AC3E}">
        <p14:creationId xmlns:p14="http://schemas.microsoft.com/office/powerpoint/2010/main" val="2069187161"/>
      </p:ext>
    </p:extLst>
  </p:cSld>
  <p:clrMapOvr>
    <a:masterClrMapping/>
  </p:clrMapOvr>
  <p:transitio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4"/>
          </p:nvPr>
        </p:nvSpPr>
        <p:spPr>
          <a:xfrm>
            <a:off x="7540295" y="6648836"/>
            <a:ext cx="2187059" cy="373831"/>
          </a:xfrm>
          <a:prstGeom prst="rect">
            <a:avLst/>
          </a:prstGeom>
        </p:spPr>
        <p:txBody>
          <a:bodyPr vert="horz" lIns="91440" tIns="45720" rIns="91440" bIns="45720" rtlCol="0" anchor="ctr"/>
          <a:lstStyle>
            <a:lvl1pPr algn="r">
              <a:defRPr sz="1178">
                <a:solidFill>
                  <a:schemeClr val="tx1"/>
                </a:solidFill>
              </a:defRPr>
            </a:lvl1pPr>
          </a:lstStyle>
          <a:p>
            <a:fld id="{1FD3AF2E-D2BE-4FD3-AF98-104E9E31AE3C}" type="slidenum">
              <a:rPr lang="ja-JP" altLang="en-US" smtClean="0"/>
              <a:pPr/>
              <a:t>‹#›</a:t>
            </a:fld>
            <a:endParaRPr lang="ja-JP" altLang="en-US" dirty="0"/>
          </a:p>
        </p:txBody>
      </p:sp>
    </p:spTree>
    <p:extLst>
      <p:ext uri="{BB962C8B-B14F-4D97-AF65-F5344CB8AC3E}">
        <p14:creationId xmlns:p14="http://schemas.microsoft.com/office/powerpoint/2010/main" val="3641448212"/>
      </p:ext>
    </p:extLst>
  </p:cSld>
  <p:clrMapOvr>
    <a:masterClrMapping/>
  </p:clrMapOvr>
  <p:transitio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スライド番号プレースホルダー 2"/>
          <p:cNvSpPr>
            <a:spLocks noGrp="1"/>
          </p:cNvSpPr>
          <p:nvPr>
            <p:ph type="sldNum" sz="quarter" idx="10"/>
          </p:nvPr>
        </p:nvSpPr>
        <p:spPr/>
        <p:txBody>
          <a:bodyPr/>
          <a:lstStyle/>
          <a:p>
            <a:fld id="{1FD3AF2E-D2BE-4FD3-AF98-104E9E31AE3C}" type="slidenum">
              <a:rPr lang="ja-JP" altLang="en-US" smtClean="0"/>
              <a:pPr/>
              <a:t>‹#›</a:t>
            </a:fld>
            <a:endParaRPr lang="ja-JP" altLang="en-US" dirty="0"/>
          </a:p>
        </p:txBody>
      </p:sp>
    </p:spTree>
    <p:extLst>
      <p:ext uri="{BB962C8B-B14F-4D97-AF65-F5344CB8AC3E}">
        <p14:creationId xmlns:p14="http://schemas.microsoft.com/office/powerpoint/2010/main" val="1644329350"/>
      </p:ext>
    </p:extLst>
  </p:cSld>
  <p:clrMapOvr>
    <a:masterClrMapping/>
  </p:clrMapOvr>
  <p:transitio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86013" y="279560"/>
            <a:ext cx="3198029" cy="1189756"/>
          </a:xfrm>
        </p:spPr>
        <p:txBody>
          <a:bodyPr anchor="b"/>
          <a:lstStyle>
            <a:lvl1pPr algn="l">
              <a:defRPr sz="1963" b="1"/>
            </a:lvl1pPr>
          </a:lstStyle>
          <a:p>
            <a:r>
              <a:rPr lang="ja-JP" altLang="en-US"/>
              <a:t>マスタ タイトルの書式設定</a:t>
            </a:r>
          </a:p>
        </p:txBody>
      </p:sp>
      <p:sp>
        <p:nvSpPr>
          <p:cNvPr id="3" name="コンテンツ プレースホルダ 2"/>
          <p:cNvSpPr>
            <a:spLocks noGrp="1"/>
          </p:cNvSpPr>
          <p:nvPr>
            <p:ph idx="1"/>
          </p:nvPr>
        </p:nvSpPr>
        <p:spPr>
          <a:xfrm>
            <a:off x="3800871" y="279563"/>
            <a:ext cx="5433379" cy="5992667"/>
          </a:xfrm>
          <a:prstGeom prst="rect">
            <a:avLst/>
          </a:prstGeom>
        </p:spPr>
        <p:txBody>
          <a:bodyPr/>
          <a:lstStyle>
            <a:lvl1pPr>
              <a:defRPr sz="3140"/>
            </a:lvl1pPr>
            <a:lvl2pPr>
              <a:defRPr sz="2748"/>
            </a:lvl2pPr>
            <a:lvl3pPr>
              <a:defRPr sz="2355"/>
            </a:lvl3pPr>
            <a:lvl4pPr>
              <a:defRPr sz="1963"/>
            </a:lvl4pPr>
            <a:lvl5pPr>
              <a:defRPr sz="1963"/>
            </a:lvl5pPr>
            <a:lvl6pPr>
              <a:defRPr sz="1963"/>
            </a:lvl6pPr>
            <a:lvl7pPr>
              <a:defRPr sz="1963"/>
            </a:lvl7pPr>
            <a:lvl8pPr>
              <a:defRPr sz="1963"/>
            </a:lvl8pPr>
            <a:lvl9pPr>
              <a:defRPr sz="1963"/>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86013" y="1469319"/>
            <a:ext cx="3198029" cy="4802910"/>
          </a:xfrm>
          <a:prstGeom prst="rect">
            <a:avLst/>
          </a:prstGeom>
        </p:spPr>
        <p:txBody>
          <a:bodyPr/>
          <a:lstStyle>
            <a:lvl1pPr marL="0" indent="0">
              <a:buNone/>
              <a:defRPr sz="1374"/>
            </a:lvl1pPr>
            <a:lvl2pPr marL="448650" indent="0">
              <a:buNone/>
              <a:defRPr sz="1178"/>
            </a:lvl2pPr>
            <a:lvl3pPr marL="897301" indent="0">
              <a:buNone/>
              <a:defRPr sz="981"/>
            </a:lvl3pPr>
            <a:lvl4pPr marL="1345951" indent="0">
              <a:buNone/>
              <a:defRPr sz="883"/>
            </a:lvl4pPr>
            <a:lvl5pPr marL="1794601" indent="0">
              <a:buNone/>
              <a:defRPr sz="883"/>
            </a:lvl5pPr>
            <a:lvl6pPr marL="2243252" indent="0">
              <a:buNone/>
              <a:defRPr sz="883"/>
            </a:lvl6pPr>
            <a:lvl7pPr marL="2691902" indent="0">
              <a:buNone/>
              <a:defRPr sz="883"/>
            </a:lvl7pPr>
            <a:lvl8pPr marL="3140553" indent="0">
              <a:buNone/>
              <a:defRPr sz="883"/>
            </a:lvl8pPr>
            <a:lvl9pPr marL="3589203" indent="0">
              <a:buNone/>
              <a:defRPr sz="883"/>
            </a:lvl9pPr>
          </a:lstStyle>
          <a:p>
            <a:pPr lvl="0"/>
            <a:r>
              <a:rPr lang="ja-JP" altLang="en-US"/>
              <a:t>マスタ テキストの書式設定</a:t>
            </a:r>
          </a:p>
        </p:txBody>
      </p:sp>
    </p:spTree>
    <p:extLst>
      <p:ext uri="{BB962C8B-B14F-4D97-AF65-F5344CB8AC3E}">
        <p14:creationId xmlns:p14="http://schemas.microsoft.com/office/powerpoint/2010/main" val="394077435"/>
      </p:ext>
    </p:extLst>
  </p:cSld>
  <p:clrMapOvr>
    <a:masterClrMapping/>
  </p:clrMapOvr>
  <p:transition>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0835" name="Rectangle 3"/>
          <p:cNvSpPr>
            <a:spLocks noGrp="1" noChangeArrowheads="1"/>
          </p:cNvSpPr>
          <p:nvPr>
            <p:ph type="title"/>
          </p:nvPr>
        </p:nvSpPr>
        <p:spPr bwMode="auto">
          <a:xfrm>
            <a:off x="267930" y="193419"/>
            <a:ext cx="8902454" cy="4047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ja-JP" altLang="en-US"/>
              <a:t>マスタ タイトルの書式設定</a:t>
            </a:r>
          </a:p>
        </p:txBody>
      </p:sp>
      <p:sp>
        <p:nvSpPr>
          <p:cNvPr id="2" name="スライド番号プレースホルダー 1"/>
          <p:cNvSpPr>
            <a:spLocks noGrp="1"/>
          </p:cNvSpPr>
          <p:nvPr>
            <p:ph type="sldNum" sz="quarter" idx="4"/>
          </p:nvPr>
        </p:nvSpPr>
        <p:spPr>
          <a:xfrm>
            <a:off x="7540295" y="6648836"/>
            <a:ext cx="2187059" cy="373831"/>
          </a:xfrm>
          <a:prstGeom prst="rect">
            <a:avLst/>
          </a:prstGeom>
        </p:spPr>
        <p:txBody>
          <a:bodyPr vert="horz" lIns="91440" tIns="45720" rIns="91440" bIns="45720" rtlCol="0" anchor="ctr"/>
          <a:lstStyle>
            <a:lvl1pPr algn="r">
              <a:defRPr sz="1178">
                <a:solidFill>
                  <a:schemeClr val="tx1"/>
                </a:solidFill>
              </a:defRPr>
            </a:lvl1pPr>
          </a:lstStyle>
          <a:p>
            <a:fld id="{1FD3AF2E-D2BE-4FD3-AF98-104E9E31AE3C}" type="slidenum">
              <a:rPr lang="ja-JP" altLang="en-US" smtClean="0"/>
              <a:pPr/>
              <a:t>‹#›</a:t>
            </a:fld>
            <a:endParaRPr lang="ja-JP" altLang="en-US" dirty="0"/>
          </a:p>
        </p:txBody>
      </p:sp>
    </p:spTree>
    <p:extLst>
      <p:ext uri="{BB962C8B-B14F-4D97-AF65-F5344CB8AC3E}">
        <p14:creationId xmlns:p14="http://schemas.microsoft.com/office/powerpoint/2010/main" val="1263456139"/>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Lst>
  <p:transition>
    <p:push/>
  </p:transition>
  <p:hf hdr="0" ftr="0" dt="0"/>
  <p:txStyles>
    <p:titleStyle>
      <a:lvl1pPr algn="l" rtl="0" fontAlgn="base">
        <a:spcBef>
          <a:spcPct val="0"/>
        </a:spcBef>
        <a:spcAft>
          <a:spcPct val="0"/>
        </a:spcAft>
        <a:defRPr kumimoji="1" sz="2159">
          <a:solidFill>
            <a:srgbClr val="5F5F5F"/>
          </a:solidFill>
          <a:latin typeface="+mj-lt"/>
          <a:ea typeface="+mj-ea"/>
          <a:cs typeface="+mj-cs"/>
        </a:defRPr>
      </a:lvl1pPr>
      <a:lvl2pPr algn="l" rtl="0" fontAlgn="base">
        <a:spcBef>
          <a:spcPct val="0"/>
        </a:spcBef>
        <a:spcAft>
          <a:spcPct val="0"/>
        </a:spcAft>
        <a:defRPr kumimoji="1" sz="2159">
          <a:solidFill>
            <a:srgbClr val="5F5F5F"/>
          </a:solidFill>
          <a:latin typeface="メイリオ" pitchFamily="50" charset="-128"/>
          <a:ea typeface="メイリオ" pitchFamily="50" charset="-128"/>
          <a:cs typeface="ＭＳ Ｐゴシック" charset="-128"/>
        </a:defRPr>
      </a:lvl2pPr>
      <a:lvl3pPr algn="l" rtl="0" fontAlgn="base">
        <a:spcBef>
          <a:spcPct val="0"/>
        </a:spcBef>
        <a:spcAft>
          <a:spcPct val="0"/>
        </a:spcAft>
        <a:defRPr kumimoji="1" sz="2159">
          <a:solidFill>
            <a:srgbClr val="5F5F5F"/>
          </a:solidFill>
          <a:latin typeface="メイリオ" pitchFamily="50" charset="-128"/>
          <a:ea typeface="メイリオ" pitchFamily="50" charset="-128"/>
          <a:cs typeface="ＭＳ Ｐゴシック" charset="-128"/>
        </a:defRPr>
      </a:lvl3pPr>
      <a:lvl4pPr algn="l" rtl="0" fontAlgn="base">
        <a:spcBef>
          <a:spcPct val="0"/>
        </a:spcBef>
        <a:spcAft>
          <a:spcPct val="0"/>
        </a:spcAft>
        <a:defRPr kumimoji="1" sz="2159">
          <a:solidFill>
            <a:srgbClr val="5F5F5F"/>
          </a:solidFill>
          <a:latin typeface="メイリオ" pitchFamily="50" charset="-128"/>
          <a:ea typeface="メイリオ" pitchFamily="50" charset="-128"/>
          <a:cs typeface="ＭＳ Ｐゴシック" charset="-128"/>
        </a:defRPr>
      </a:lvl4pPr>
      <a:lvl5pPr algn="l" rtl="0" fontAlgn="base">
        <a:spcBef>
          <a:spcPct val="0"/>
        </a:spcBef>
        <a:spcAft>
          <a:spcPct val="0"/>
        </a:spcAft>
        <a:defRPr kumimoji="1" sz="2159">
          <a:solidFill>
            <a:srgbClr val="5F5F5F"/>
          </a:solidFill>
          <a:latin typeface="メイリオ" pitchFamily="50" charset="-128"/>
          <a:ea typeface="メイリオ" pitchFamily="50" charset="-128"/>
          <a:cs typeface="ＭＳ Ｐゴシック" charset="-128"/>
        </a:defRPr>
      </a:lvl5pPr>
      <a:lvl6pPr marL="448650" algn="l" rtl="0" fontAlgn="base">
        <a:spcBef>
          <a:spcPct val="0"/>
        </a:spcBef>
        <a:spcAft>
          <a:spcPct val="0"/>
        </a:spcAft>
        <a:defRPr kumimoji="1" sz="2159">
          <a:solidFill>
            <a:srgbClr val="5F5F5F"/>
          </a:solidFill>
          <a:latin typeface="メイリオ" pitchFamily="50" charset="-128"/>
          <a:ea typeface="メイリオ" pitchFamily="50" charset="-128"/>
          <a:cs typeface="ＭＳ Ｐゴシック" charset="-128"/>
        </a:defRPr>
      </a:lvl6pPr>
      <a:lvl7pPr marL="897301" algn="l" rtl="0" fontAlgn="base">
        <a:spcBef>
          <a:spcPct val="0"/>
        </a:spcBef>
        <a:spcAft>
          <a:spcPct val="0"/>
        </a:spcAft>
        <a:defRPr kumimoji="1" sz="2159">
          <a:solidFill>
            <a:srgbClr val="5F5F5F"/>
          </a:solidFill>
          <a:latin typeface="メイリオ" pitchFamily="50" charset="-128"/>
          <a:ea typeface="メイリオ" pitchFamily="50" charset="-128"/>
          <a:cs typeface="ＭＳ Ｐゴシック" charset="-128"/>
        </a:defRPr>
      </a:lvl7pPr>
      <a:lvl8pPr marL="1345951" algn="l" rtl="0" fontAlgn="base">
        <a:spcBef>
          <a:spcPct val="0"/>
        </a:spcBef>
        <a:spcAft>
          <a:spcPct val="0"/>
        </a:spcAft>
        <a:defRPr kumimoji="1" sz="2159">
          <a:solidFill>
            <a:srgbClr val="5F5F5F"/>
          </a:solidFill>
          <a:latin typeface="メイリオ" pitchFamily="50" charset="-128"/>
          <a:ea typeface="メイリオ" pitchFamily="50" charset="-128"/>
          <a:cs typeface="ＭＳ Ｐゴシック" charset="-128"/>
        </a:defRPr>
      </a:lvl8pPr>
      <a:lvl9pPr marL="1794601" algn="l" rtl="0" fontAlgn="base">
        <a:spcBef>
          <a:spcPct val="0"/>
        </a:spcBef>
        <a:spcAft>
          <a:spcPct val="0"/>
        </a:spcAft>
        <a:defRPr kumimoji="1" sz="2159">
          <a:solidFill>
            <a:srgbClr val="5F5F5F"/>
          </a:solidFill>
          <a:latin typeface="メイリオ" pitchFamily="50" charset="-128"/>
          <a:ea typeface="メイリオ" pitchFamily="50" charset="-128"/>
          <a:cs typeface="ＭＳ Ｐゴシック" charset="-128"/>
        </a:defRPr>
      </a:lvl9pPr>
    </p:titleStyle>
    <p:bodyStyle>
      <a:lvl1pPr marL="336488" indent="-336488" algn="l" rtl="0" fontAlgn="base">
        <a:spcBef>
          <a:spcPct val="20000"/>
        </a:spcBef>
        <a:spcAft>
          <a:spcPct val="0"/>
        </a:spcAft>
        <a:buChar char="•"/>
        <a:defRPr kumimoji="1" sz="3140">
          <a:solidFill>
            <a:schemeClr val="tx1"/>
          </a:solidFill>
          <a:latin typeface="+mn-lt"/>
          <a:ea typeface="+mn-ea"/>
          <a:cs typeface="+mn-cs"/>
        </a:defRPr>
      </a:lvl1pPr>
      <a:lvl2pPr marL="729057" indent="-280406" algn="l" rtl="0" fontAlgn="base">
        <a:spcBef>
          <a:spcPct val="20000"/>
        </a:spcBef>
        <a:spcAft>
          <a:spcPct val="0"/>
        </a:spcAft>
        <a:buChar char="–"/>
        <a:defRPr kumimoji="1" sz="2748">
          <a:solidFill>
            <a:schemeClr val="tx1"/>
          </a:solidFill>
          <a:latin typeface="+mn-lt"/>
          <a:ea typeface="+mn-ea"/>
        </a:defRPr>
      </a:lvl2pPr>
      <a:lvl3pPr marL="1121626" indent="-224325" algn="l" rtl="0" fontAlgn="base">
        <a:spcBef>
          <a:spcPct val="20000"/>
        </a:spcBef>
        <a:spcAft>
          <a:spcPct val="0"/>
        </a:spcAft>
        <a:buChar char="•"/>
        <a:defRPr kumimoji="1" sz="2355">
          <a:solidFill>
            <a:schemeClr val="tx1"/>
          </a:solidFill>
          <a:latin typeface="+mn-lt"/>
          <a:ea typeface="+mn-ea"/>
        </a:defRPr>
      </a:lvl3pPr>
      <a:lvl4pPr marL="1570276" indent="-224325" algn="l" rtl="0" fontAlgn="base">
        <a:spcBef>
          <a:spcPct val="20000"/>
        </a:spcBef>
        <a:spcAft>
          <a:spcPct val="0"/>
        </a:spcAft>
        <a:buChar char="–"/>
        <a:defRPr kumimoji="1" sz="1963">
          <a:solidFill>
            <a:schemeClr val="tx1"/>
          </a:solidFill>
          <a:latin typeface="+mn-lt"/>
          <a:ea typeface="+mn-ea"/>
        </a:defRPr>
      </a:lvl4pPr>
      <a:lvl5pPr marL="2018927" indent="-224325" algn="l" rtl="0" fontAlgn="base">
        <a:spcBef>
          <a:spcPct val="20000"/>
        </a:spcBef>
        <a:spcAft>
          <a:spcPct val="0"/>
        </a:spcAft>
        <a:buChar char="»"/>
        <a:defRPr kumimoji="1" sz="1963">
          <a:solidFill>
            <a:schemeClr val="tx1"/>
          </a:solidFill>
          <a:latin typeface="+mn-lt"/>
          <a:ea typeface="+mn-ea"/>
        </a:defRPr>
      </a:lvl5pPr>
      <a:lvl6pPr marL="2467577" indent="-224325" algn="l" rtl="0" fontAlgn="base">
        <a:spcBef>
          <a:spcPct val="20000"/>
        </a:spcBef>
        <a:spcAft>
          <a:spcPct val="0"/>
        </a:spcAft>
        <a:buChar char="»"/>
        <a:defRPr kumimoji="1" sz="1963">
          <a:solidFill>
            <a:schemeClr val="tx1"/>
          </a:solidFill>
          <a:latin typeface="+mn-lt"/>
          <a:ea typeface="+mn-ea"/>
        </a:defRPr>
      </a:lvl6pPr>
      <a:lvl7pPr marL="2916227" indent="-224325" algn="l" rtl="0" fontAlgn="base">
        <a:spcBef>
          <a:spcPct val="20000"/>
        </a:spcBef>
        <a:spcAft>
          <a:spcPct val="0"/>
        </a:spcAft>
        <a:buChar char="»"/>
        <a:defRPr kumimoji="1" sz="1963">
          <a:solidFill>
            <a:schemeClr val="tx1"/>
          </a:solidFill>
          <a:latin typeface="+mn-lt"/>
          <a:ea typeface="+mn-ea"/>
        </a:defRPr>
      </a:lvl7pPr>
      <a:lvl8pPr marL="3364878" indent="-224325" algn="l" rtl="0" fontAlgn="base">
        <a:spcBef>
          <a:spcPct val="20000"/>
        </a:spcBef>
        <a:spcAft>
          <a:spcPct val="0"/>
        </a:spcAft>
        <a:buChar char="»"/>
        <a:defRPr kumimoji="1" sz="1963">
          <a:solidFill>
            <a:schemeClr val="tx1"/>
          </a:solidFill>
          <a:latin typeface="+mn-lt"/>
          <a:ea typeface="+mn-ea"/>
        </a:defRPr>
      </a:lvl8pPr>
      <a:lvl9pPr marL="3813528" indent="-224325" algn="l" rtl="0" fontAlgn="base">
        <a:spcBef>
          <a:spcPct val="20000"/>
        </a:spcBef>
        <a:spcAft>
          <a:spcPct val="0"/>
        </a:spcAft>
        <a:buChar char="»"/>
        <a:defRPr kumimoji="1" sz="1963">
          <a:solidFill>
            <a:schemeClr val="tx1"/>
          </a:solidFill>
          <a:latin typeface="+mn-lt"/>
          <a:ea typeface="+mn-ea"/>
        </a:defRPr>
      </a:lvl9pPr>
    </p:bodyStyle>
    <p:otherStyle>
      <a:defPPr>
        <a:defRPr lang="ja-JP"/>
      </a:defPPr>
      <a:lvl1pPr marL="0" algn="l" defTabSz="897301" rtl="0" eaLnBrk="1" latinLnBrk="0" hangingPunct="1">
        <a:defRPr kumimoji="1" sz="1766" kern="1200">
          <a:solidFill>
            <a:schemeClr val="tx1"/>
          </a:solidFill>
          <a:latin typeface="+mn-lt"/>
          <a:ea typeface="+mn-ea"/>
          <a:cs typeface="+mn-cs"/>
        </a:defRPr>
      </a:lvl1pPr>
      <a:lvl2pPr marL="448650" algn="l" defTabSz="897301" rtl="0" eaLnBrk="1" latinLnBrk="0" hangingPunct="1">
        <a:defRPr kumimoji="1" sz="1766" kern="1200">
          <a:solidFill>
            <a:schemeClr val="tx1"/>
          </a:solidFill>
          <a:latin typeface="+mn-lt"/>
          <a:ea typeface="+mn-ea"/>
          <a:cs typeface="+mn-cs"/>
        </a:defRPr>
      </a:lvl2pPr>
      <a:lvl3pPr marL="897301" algn="l" defTabSz="897301" rtl="0" eaLnBrk="1" latinLnBrk="0" hangingPunct="1">
        <a:defRPr kumimoji="1" sz="1766" kern="1200">
          <a:solidFill>
            <a:schemeClr val="tx1"/>
          </a:solidFill>
          <a:latin typeface="+mn-lt"/>
          <a:ea typeface="+mn-ea"/>
          <a:cs typeface="+mn-cs"/>
        </a:defRPr>
      </a:lvl3pPr>
      <a:lvl4pPr marL="1345951" algn="l" defTabSz="897301" rtl="0" eaLnBrk="1" latinLnBrk="0" hangingPunct="1">
        <a:defRPr kumimoji="1" sz="1766" kern="1200">
          <a:solidFill>
            <a:schemeClr val="tx1"/>
          </a:solidFill>
          <a:latin typeface="+mn-lt"/>
          <a:ea typeface="+mn-ea"/>
          <a:cs typeface="+mn-cs"/>
        </a:defRPr>
      </a:lvl4pPr>
      <a:lvl5pPr marL="1794601" algn="l" defTabSz="897301" rtl="0" eaLnBrk="1" latinLnBrk="0" hangingPunct="1">
        <a:defRPr kumimoji="1" sz="1766" kern="1200">
          <a:solidFill>
            <a:schemeClr val="tx1"/>
          </a:solidFill>
          <a:latin typeface="+mn-lt"/>
          <a:ea typeface="+mn-ea"/>
          <a:cs typeface="+mn-cs"/>
        </a:defRPr>
      </a:lvl5pPr>
      <a:lvl6pPr marL="2243252" algn="l" defTabSz="897301" rtl="0" eaLnBrk="1" latinLnBrk="0" hangingPunct="1">
        <a:defRPr kumimoji="1" sz="1766" kern="1200">
          <a:solidFill>
            <a:schemeClr val="tx1"/>
          </a:solidFill>
          <a:latin typeface="+mn-lt"/>
          <a:ea typeface="+mn-ea"/>
          <a:cs typeface="+mn-cs"/>
        </a:defRPr>
      </a:lvl6pPr>
      <a:lvl7pPr marL="2691902" algn="l" defTabSz="897301" rtl="0" eaLnBrk="1" latinLnBrk="0" hangingPunct="1">
        <a:defRPr kumimoji="1" sz="1766" kern="1200">
          <a:solidFill>
            <a:schemeClr val="tx1"/>
          </a:solidFill>
          <a:latin typeface="+mn-lt"/>
          <a:ea typeface="+mn-ea"/>
          <a:cs typeface="+mn-cs"/>
        </a:defRPr>
      </a:lvl7pPr>
      <a:lvl8pPr marL="3140553" algn="l" defTabSz="897301" rtl="0" eaLnBrk="1" latinLnBrk="0" hangingPunct="1">
        <a:defRPr kumimoji="1" sz="1766" kern="1200">
          <a:solidFill>
            <a:schemeClr val="tx1"/>
          </a:solidFill>
          <a:latin typeface="+mn-lt"/>
          <a:ea typeface="+mn-ea"/>
          <a:cs typeface="+mn-cs"/>
        </a:defRPr>
      </a:lvl8pPr>
      <a:lvl9pPr marL="3589203" algn="l" defTabSz="897301" rtl="0" eaLnBrk="1" latinLnBrk="0" hangingPunct="1">
        <a:defRPr kumimoji="1" sz="17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6063" y="281187"/>
            <a:ext cx="8748236" cy="1170252"/>
          </a:xfrm>
          <a:prstGeom prst="rect">
            <a:avLst/>
          </a:prstGeom>
        </p:spPr>
        <p:txBody>
          <a:bodyPr vert="horz" lIns="91315" tIns="45658" rIns="91315" bIns="4565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6063" y="1638386"/>
            <a:ext cx="8748236" cy="4633874"/>
          </a:xfrm>
          <a:prstGeom prst="rect">
            <a:avLst/>
          </a:prstGeom>
        </p:spPr>
        <p:txBody>
          <a:bodyPr vert="horz" lIns="91315" tIns="45658" rIns="91315" bIns="4565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6016" y="6507976"/>
            <a:ext cx="2268062" cy="373831"/>
          </a:xfrm>
          <a:prstGeom prst="rect">
            <a:avLst/>
          </a:prstGeom>
        </p:spPr>
        <p:txBody>
          <a:bodyPr vert="horz" lIns="91315" tIns="45658" rIns="91315" bIns="45658" rtlCol="0" anchor="ctr"/>
          <a:lstStyle>
            <a:lvl1pPr algn="l">
              <a:defRPr sz="1178">
                <a:solidFill>
                  <a:schemeClr val="tx1">
                    <a:tint val="75000"/>
                  </a:schemeClr>
                </a:solidFill>
              </a:defRPr>
            </a:lvl1pPr>
          </a:lstStyle>
          <a:p>
            <a:pPr defTabSz="896081"/>
            <a:fld id="{5DC782BA-9795-4153-9A17-AF439198BC36}" type="datetime1">
              <a:rPr lang="ja-JP" altLang="en-US" smtClean="0">
                <a:solidFill>
                  <a:prstClr val="black">
                    <a:tint val="75000"/>
                  </a:prstClr>
                </a:solidFill>
              </a:rPr>
              <a:t>2025/3/6</a:t>
            </a:fld>
            <a:endParaRPr lang="ja-JP" altLang="en-US" dirty="0">
              <a:solidFill>
                <a:prstClr val="black">
                  <a:tint val="75000"/>
                </a:prstClr>
              </a:solidFill>
            </a:endParaRPr>
          </a:p>
        </p:txBody>
      </p:sp>
      <p:sp>
        <p:nvSpPr>
          <p:cNvPr id="5" name="フッター プレースホルダー 4"/>
          <p:cNvSpPr>
            <a:spLocks noGrp="1"/>
          </p:cNvSpPr>
          <p:nvPr>
            <p:ph type="ftr" sz="quarter" idx="3"/>
          </p:nvPr>
        </p:nvSpPr>
        <p:spPr>
          <a:xfrm>
            <a:off x="3321105" y="6507976"/>
            <a:ext cx="3078083" cy="373831"/>
          </a:xfrm>
          <a:prstGeom prst="rect">
            <a:avLst/>
          </a:prstGeom>
        </p:spPr>
        <p:txBody>
          <a:bodyPr vert="horz" lIns="91315" tIns="45658" rIns="91315" bIns="45658" rtlCol="0" anchor="ctr"/>
          <a:lstStyle>
            <a:lvl1pPr algn="ctr">
              <a:defRPr sz="1178">
                <a:solidFill>
                  <a:schemeClr val="tx1">
                    <a:tint val="75000"/>
                  </a:schemeClr>
                </a:solidFill>
              </a:defRPr>
            </a:lvl1pPr>
          </a:lstStyle>
          <a:p>
            <a:pPr defTabSz="896081"/>
            <a:endParaRPr lang="ja-JP" altLang="en-US" dirty="0">
              <a:solidFill>
                <a:prstClr val="black">
                  <a:tint val="75000"/>
                </a:prstClr>
              </a:solidFill>
            </a:endParaRPr>
          </a:p>
        </p:txBody>
      </p:sp>
      <p:sp>
        <p:nvSpPr>
          <p:cNvPr id="6" name="スライド番号プレースホルダー 5"/>
          <p:cNvSpPr>
            <a:spLocks noGrp="1"/>
          </p:cNvSpPr>
          <p:nvPr>
            <p:ph type="sldNum" sz="quarter" idx="4"/>
          </p:nvPr>
        </p:nvSpPr>
        <p:spPr>
          <a:xfrm>
            <a:off x="7262889" y="6614816"/>
            <a:ext cx="2268062" cy="373831"/>
          </a:xfrm>
          <a:prstGeom prst="rect">
            <a:avLst/>
          </a:prstGeom>
        </p:spPr>
        <p:txBody>
          <a:bodyPr vert="horz" lIns="91315" tIns="45658" rIns="91315" bIns="45658" rtlCol="0" anchor="ctr"/>
          <a:lstStyle>
            <a:lvl1pPr algn="r">
              <a:defRPr sz="1178">
                <a:solidFill>
                  <a:schemeClr val="tx1"/>
                </a:solidFill>
              </a:defRPr>
            </a:lvl1pPr>
          </a:lstStyle>
          <a:p>
            <a:pPr defTabSz="896081"/>
            <a:fld id="{B1C9D502-7DD1-418A-AEC2-39ED2C6C71DC}" type="slidenum">
              <a:rPr lang="ja-JP" altLang="en-US" smtClean="0">
                <a:solidFill>
                  <a:prstClr val="black"/>
                </a:solidFill>
              </a:rPr>
              <a:pPr defTabSz="896081"/>
              <a:t>‹#›</a:t>
            </a:fld>
            <a:endParaRPr lang="ja-JP" altLang="en-US" dirty="0">
              <a:solidFill>
                <a:prstClr val="black"/>
              </a:solidFill>
            </a:endParaRPr>
          </a:p>
        </p:txBody>
      </p:sp>
    </p:spTree>
    <p:extLst>
      <p:ext uri="{BB962C8B-B14F-4D97-AF65-F5344CB8AC3E}">
        <p14:creationId xmlns:p14="http://schemas.microsoft.com/office/powerpoint/2010/main" val="2748681593"/>
      </p:ext>
    </p:extLst>
  </p:cSld>
  <p:clrMap bg1="lt1" tx1="dk1" bg2="lt2" tx2="dk2" accent1="accent1" accent2="accent2" accent3="accent3" accent4="accent4" accent5="accent5" accent6="accent6" hlink="hlink" folHlink="folHlink"/>
  <p:sldLayoutIdLst>
    <p:sldLayoutId id="2147484239" r:id="rId1"/>
    <p:sldLayoutId id="2147484240" r:id="rId2"/>
    <p:sldLayoutId id="2147484241" r:id="rId3"/>
    <p:sldLayoutId id="2147484242" r:id="rId4"/>
    <p:sldLayoutId id="2147484243" r:id="rId5"/>
    <p:sldLayoutId id="2147484244" r:id="rId6"/>
    <p:sldLayoutId id="2147484245" r:id="rId7"/>
    <p:sldLayoutId id="2147484246" r:id="rId8"/>
    <p:sldLayoutId id="2147484247" r:id="rId9"/>
    <p:sldLayoutId id="2147484248" r:id="rId10"/>
    <p:sldLayoutId id="2147484249" r:id="rId11"/>
  </p:sldLayoutIdLst>
  <p:hf hdr="0" ftr="0" dt="0"/>
  <p:txStyles>
    <p:titleStyle>
      <a:lvl1pPr algn="ctr" defTabSz="896081" rtl="0" eaLnBrk="1" latinLnBrk="0" hangingPunct="1">
        <a:spcBef>
          <a:spcPct val="0"/>
        </a:spcBef>
        <a:buNone/>
        <a:defRPr kumimoji="1" sz="4318" kern="1200">
          <a:solidFill>
            <a:schemeClr val="tx1"/>
          </a:solidFill>
          <a:latin typeface="+mj-lt"/>
          <a:ea typeface="+mj-ea"/>
          <a:cs typeface="+mj-cs"/>
        </a:defRPr>
      </a:lvl1pPr>
    </p:titleStyle>
    <p:bodyStyle>
      <a:lvl1pPr marL="336030" indent="-336030" algn="l" defTabSz="896081" rtl="0" eaLnBrk="1" latinLnBrk="0" hangingPunct="1">
        <a:spcBef>
          <a:spcPct val="20000"/>
        </a:spcBef>
        <a:buFont typeface="Arial" panose="020B0604020202020204" pitchFamily="34" charset="0"/>
        <a:buChar char="•"/>
        <a:defRPr kumimoji="1" sz="3140" kern="1200">
          <a:solidFill>
            <a:schemeClr val="tx1"/>
          </a:solidFill>
          <a:latin typeface="+mn-lt"/>
          <a:ea typeface="+mn-ea"/>
          <a:cs typeface="+mn-cs"/>
        </a:defRPr>
      </a:lvl1pPr>
      <a:lvl2pPr marL="728065" indent="-280026" algn="l" defTabSz="896081" rtl="0" eaLnBrk="1" latinLnBrk="0" hangingPunct="1">
        <a:spcBef>
          <a:spcPct val="20000"/>
        </a:spcBef>
        <a:buFont typeface="Arial" panose="020B0604020202020204" pitchFamily="34" charset="0"/>
        <a:buChar char="–"/>
        <a:defRPr kumimoji="1" sz="2748" kern="1200">
          <a:solidFill>
            <a:schemeClr val="tx1"/>
          </a:solidFill>
          <a:latin typeface="+mn-lt"/>
          <a:ea typeface="+mn-ea"/>
          <a:cs typeface="+mn-cs"/>
        </a:defRPr>
      </a:lvl2pPr>
      <a:lvl3pPr marL="1120101" indent="-224020" algn="l" defTabSz="896081" rtl="0" eaLnBrk="1" latinLnBrk="0" hangingPunct="1">
        <a:spcBef>
          <a:spcPct val="20000"/>
        </a:spcBef>
        <a:buFont typeface="Arial" panose="020B0604020202020204" pitchFamily="34" charset="0"/>
        <a:buChar char="•"/>
        <a:defRPr kumimoji="1" sz="2355" kern="1200">
          <a:solidFill>
            <a:schemeClr val="tx1"/>
          </a:solidFill>
          <a:latin typeface="+mn-lt"/>
          <a:ea typeface="+mn-ea"/>
          <a:cs typeface="+mn-cs"/>
        </a:defRPr>
      </a:lvl3pPr>
      <a:lvl4pPr marL="1568140" indent="-224020" algn="l" defTabSz="896081"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4pPr>
      <a:lvl5pPr marL="2016181" indent="-224020" algn="l" defTabSz="896081"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5pPr>
      <a:lvl6pPr marL="2464221" indent="-224020" algn="l" defTabSz="896081"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6pPr>
      <a:lvl7pPr marL="2912261" indent="-224020" algn="l" defTabSz="896081"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7pPr>
      <a:lvl8pPr marL="3360302" indent="-224020" algn="l" defTabSz="896081"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8pPr>
      <a:lvl9pPr marL="3808341" indent="-224020" algn="l" defTabSz="896081"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9pPr>
    </p:bodyStyle>
    <p:otherStyle>
      <a:defPPr>
        <a:defRPr lang="ja-JP"/>
      </a:defPPr>
      <a:lvl1pPr marL="0" algn="l" defTabSz="896081" rtl="0" eaLnBrk="1" latinLnBrk="0" hangingPunct="1">
        <a:defRPr kumimoji="1" sz="1766" kern="1200">
          <a:solidFill>
            <a:schemeClr val="tx1"/>
          </a:solidFill>
          <a:latin typeface="+mn-lt"/>
          <a:ea typeface="+mn-ea"/>
          <a:cs typeface="+mn-cs"/>
        </a:defRPr>
      </a:lvl1pPr>
      <a:lvl2pPr marL="448040" algn="l" defTabSz="896081" rtl="0" eaLnBrk="1" latinLnBrk="0" hangingPunct="1">
        <a:defRPr kumimoji="1" sz="1766" kern="1200">
          <a:solidFill>
            <a:schemeClr val="tx1"/>
          </a:solidFill>
          <a:latin typeface="+mn-lt"/>
          <a:ea typeface="+mn-ea"/>
          <a:cs typeface="+mn-cs"/>
        </a:defRPr>
      </a:lvl2pPr>
      <a:lvl3pPr marL="896081" algn="l" defTabSz="896081" rtl="0" eaLnBrk="1" latinLnBrk="0" hangingPunct="1">
        <a:defRPr kumimoji="1" sz="1766" kern="1200">
          <a:solidFill>
            <a:schemeClr val="tx1"/>
          </a:solidFill>
          <a:latin typeface="+mn-lt"/>
          <a:ea typeface="+mn-ea"/>
          <a:cs typeface="+mn-cs"/>
        </a:defRPr>
      </a:lvl3pPr>
      <a:lvl4pPr marL="1344121" algn="l" defTabSz="896081" rtl="0" eaLnBrk="1" latinLnBrk="0" hangingPunct="1">
        <a:defRPr kumimoji="1" sz="1766" kern="1200">
          <a:solidFill>
            <a:schemeClr val="tx1"/>
          </a:solidFill>
          <a:latin typeface="+mn-lt"/>
          <a:ea typeface="+mn-ea"/>
          <a:cs typeface="+mn-cs"/>
        </a:defRPr>
      </a:lvl4pPr>
      <a:lvl5pPr marL="1792160" algn="l" defTabSz="896081" rtl="0" eaLnBrk="1" latinLnBrk="0" hangingPunct="1">
        <a:defRPr kumimoji="1" sz="1766" kern="1200">
          <a:solidFill>
            <a:schemeClr val="tx1"/>
          </a:solidFill>
          <a:latin typeface="+mn-lt"/>
          <a:ea typeface="+mn-ea"/>
          <a:cs typeface="+mn-cs"/>
        </a:defRPr>
      </a:lvl5pPr>
      <a:lvl6pPr marL="2240200" algn="l" defTabSz="896081" rtl="0" eaLnBrk="1" latinLnBrk="0" hangingPunct="1">
        <a:defRPr kumimoji="1" sz="1766" kern="1200">
          <a:solidFill>
            <a:schemeClr val="tx1"/>
          </a:solidFill>
          <a:latin typeface="+mn-lt"/>
          <a:ea typeface="+mn-ea"/>
          <a:cs typeface="+mn-cs"/>
        </a:defRPr>
      </a:lvl6pPr>
      <a:lvl7pPr marL="2688241" algn="l" defTabSz="896081" rtl="0" eaLnBrk="1" latinLnBrk="0" hangingPunct="1">
        <a:defRPr kumimoji="1" sz="1766" kern="1200">
          <a:solidFill>
            <a:schemeClr val="tx1"/>
          </a:solidFill>
          <a:latin typeface="+mn-lt"/>
          <a:ea typeface="+mn-ea"/>
          <a:cs typeface="+mn-cs"/>
        </a:defRPr>
      </a:lvl7pPr>
      <a:lvl8pPr marL="3136282" algn="l" defTabSz="896081" rtl="0" eaLnBrk="1" latinLnBrk="0" hangingPunct="1">
        <a:defRPr kumimoji="1" sz="1766" kern="1200">
          <a:solidFill>
            <a:schemeClr val="tx1"/>
          </a:solidFill>
          <a:latin typeface="+mn-lt"/>
          <a:ea typeface="+mn-ea"/>
          <a:cs typeface="+mn-cs"/>
        </a:defRPr>
      </a:lvl8pPr>
      <a:lvl9pPr marL="3584321" algn="l" defTabSz="896081" rtl="0" eaLnBrk="1" latinLnBrk="0" hangingPunct="1">
        <a:defRPr kumimoji="1" sz="176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6016" y="281186"/>
            <a:ext cx="8748237" cy="11702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6016" y="1638374"/>
            <a:ext cx="8748237" cy="463387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6015" y="6507933"/>
            <a:ext cx="2268061" cy="373831"/>
          </a:xfrm>
          <a:prstGeom prst="rect">
            <a:avLst/>
          </a:prstGeom>
        </p:spPr>
        <p:txBody>
          <a:bodyPr vert="horz" lIns="91440" tIns="45720" rIns="91440" bIns="45720" rtlCol="0" anchor="ctr"/>
          <a:lstStyle>
            <a:lvl1pPr algn="l">
              <a:defRPr sz="1101">
                <a:solidFill>
                  <a:schemeClr val="tx1">
                    <a:tint val="75000"/>
                  </a:schemeClr>
                </a:solidFill>
              </a:defRPr>
            </a:lvl1pPr>
          </a:lstStyle>
          <a:p>
            <a:pPr defTabSz="839889"/>
            <a:fld id="{18421123-F88D-404F-A62E-67AF256FF26B}"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21092" y="6507933"/>
            <a:ext cx="3078083" cy="373831"/>
          </a:xfrm>
          <a:prstGeom prst="rect">
            <a:avLst/>
          </a:prstGeom>
        </p:spPr>
        <p:txBody>
          <a:bodyPr vert="horz" lIns="91440" tIns="45720" rIns="91440" bIns="45720" rtlCol="0" anchor="ctr"/>
          <a:lstStyle>
            <a:lvl1pPr algn="ctr">
              <a:defRPr sz="1101">
                <a:solidFill>
                  <a:schemeClr val="tx1">
                    <a:tint val="75000"/>
                  </a:schemeClr>
                </a:solidFill>
              </a:defRPr>
            </a:lvl1pPr>
          </a:lstStyle>
          <a:p>
            <a:pPr defTabSz="839889"/>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66191" y="6507933"/>
            <a:ext cx="2268061" cy="373831"/>
          </a:xfrm>
          <a:prstGeom prst="rect">
            <a:avLst/>
          </a:prstGeom>
        </p:spPr>
        <p:txBody>
          <a:bodyPr vert="horz" lIns="91440" tIns="45720" rIns="91440" bIns="45720" rtlCol="0" anchor="ctr"/>
          <a:lstStyle>
            <a:lvl1pPr algn="r">
              <a:defRPr sz="1101">
                <a:solidFill>
                  <a:schemeClr val="tx1">
                    <a:tint val="75000"/>
                  </a:schemeClr>
                </a:solidFill>
              </a:defRPr>
            </a:lvl1pPr>
          </a:lstStyle>
          <a:p>
            <a:pPr defTabSz="839889"/>
            <a:fld id="{C0C02159-FCF7-4816-A725-D501C7B40F8E}" type="slidenum">
              <a:rPr lang="ja-JP" altLang="en-US" smtClean="0">
                <a:solidFill>
                  <a:prstClr val="black">
                    <a:tint val="75000"/>
                  </a:prstClr>
                </a:solidFill>
              </a:rPr>
              <a:pPr defTabSz="839889"/>
              <a:t>‹#›</a:t>
            </a:fld>
            <a:endParaRPr lang="ja-JP" altLang="en-US">
              <a:solidFill>
                <a:prstClr val="black">
                  <a:tint val="75000"/>
                </a:prstClr>
              </a:solidFill>
            </a:endParaRPr>
          </a:p>
        </p:txBody>
      </p:sp>
    </p:spTree>
    <p:extLst>
      <p:ext uri="{BB962C8B-B14F-4D97-AF65-F5344CB8AC3E}">
        <p14:creationId xmlns:p14="http://schemas.microsoft.com/office/powerpoint/2010/main" val="2836787235"/>
      </p:ext>
    </p:extLst>
  </p:cSld>
  <p:clrMap bg1="lt1" tx1="dk1" bg2="lt2" tx2="dk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Lst>
  <p:hf hdr="0" ftr="0" dt="0"/>
  <p:txStyles>
    <p:titleStyle>
      <a:lvl1pPr algn="ctr" defTabSz="839889" rtl="0" eaLnBrk="1" latinLnBrk="0" hangingPunct="1">
        <a:spcBef>
          <a:spcPct val="0"/>
        </a:spcBef>
        <a:buNone/>
        <a:defRPr kumimoji="1" sz="4042" kern="1200">
          <a:solidFill>
            <a:schemeClr val="tx1"/>
          </a:solidFill>
          <a:latin typeface="+mj-lt"/>
          <a:ea typeface="+mj-ea"/>
          <a:cs typeface="+mj-cs"/>
        </a:defRPr>
      </a:lvl1pPr>
    </p:titleStyle>
    <p:bodyStyle>
      <a:lvl1pPr marL="314959" indent="-314959" algn="l" defTabSz="839889" rtl="0" eaLnBrk="1" latinLnBrk="0" hangingPunct="1">
        <a:spcBef>
          <a:spcPct val="20000"/>
        </a:spcBef>
        <a:buFont typeface="Arial" panose="020B0604020202020204" pitchFamily="34" charset="0"/>
        <a:buChar char="•"/>
        <a:defRPr kumimoji="1" sz="2940" kern="1200">
          <a:solidFill>
            <a:schemeClr val="tx1"/>
          </a:solidFill>
          <a:latin typeface="+mn-lt"/>
          <a:ea typeface="+mn-ea"/>
          <a:cs typeface="+mn-cs"/>
        </a:defRPr>
      </a:lvl1pPr>
      <a:lvl2pPr marL="682410" indent="-262465" algn="l" defTabSz="839889" rtl="0" eaLnBrk="1" latinLnBrk="0" hangingPunct="1">
        <a:spcBef>
          <a:spcPct val="20000"/>
        </a:spcBef>
        <a:buFont typeface="Arial" panose="020B0604020202020204" pitchFamily="34" charset="0"/>
        <a:buChar char="–"/>
        <a:defRPr kumimoji="1" sz="2572" kern="1200">
          <a:solidFill>
            <a:schemeClr val="tx1"/>
          </a:solidFill>
          <a:latin typeface="+mn-lt"/>
          <a:ea typeface="+mn-ea"/>
          <a:cs typeface="+mn-cs"/>
        </a:defRPr>
      </a:lvl2pPr>
      <a:lvl3pPr marL="1049861" indent="-209973" algn="l" defTabSz="839889" rtl="0" eaLnBrk="1" latinLnBrk="0" hangingPunct="1">
        <a:spcBef>
          <a:spcPct val="20000"/>
        </a:spcBef>
        <a:buFont typeface="Arial" panose="020B0604020202020204" pitchFamily="34" charset="0"/>
        <a:buChar char="•"/>
        <a:defRPr kumimoji="1" sz="2204" kern="1200">
          <a:solidFill>
            <a:schemeClr val="tx1"/>
          </a:solidFill>
          <a:latin typeface="+mn-lt"/>
          <a:ea typeface="+mn-ea"/>
          <a:cs typeface="+mn-cs"/>
        </a:defRPr>
      </a:lvl3pPr>
      <a:lvl4pPr marL="1469805" indent="-209973" algn="l" defTabSz="839889" rtl="0" eaLnBrk="1" latinLnBrk="0" hangingPunct="1">
        <a:spcBef>
          <a:spcPct val="20000"/>
        </a:spcBef>
        <a:buFont typeface="Arial" panose="020B0604020202020204" pitchFamily="34" charset="0"/>
        <a:buChar char="–"/>
        <a:defRPr kumimoji="1" sz="1836" kern="1200">
          <a:solidFill>
            <a:schemeClr val="tx1"/>
          </a:solidFill>
          <a:latin typeface="+mn-lt"/>
          <a:ea typeface="+mn-ea"/>
          <a:cs typeface="+mn-cs"/>
        </a:defRPr>
      </a:lvl4pPr>
      <a:lvl5pPr marL="1889751" indent="-209973" algn="l" defTabSz="839889" rtl="0" eaLnBrk="1" latinLnBrk="0" hangingPunct="1">
        <a:spcBef>
          <a:spcPct val="20000"/>
        </a:spcBef>
        <a:buFont typeface="Arial" panose="020B0604020202020204" pitchFamily="34" charset="0"/>
        <a:buChar char="»"/>
        <a:defRPr kumimoji="1" sz="1836" kern="1200">
          <a:solidFill>
            <a:schemeClr val="tx1"/>
          </a:solidFill>
          <a:latin typeface="+mn-lt"/>
          <a:ea typeface="+mn-ea"/>
          <a:cs typeface="+mn-cs"/>
        </a:defRPr>
      </a:lvl5pPr>
      <a:lvl6pPr marL="2309696" indent="-209973" algn="l" defTabSz="839889" rtl="0" eaLnBrk="1" latinLnBrk="0" hangingPunct="1">
        <a:spcBef>
          <a:spcPct val="20000"/>
        </a:spcBef>
        <a:buFont typeface="Arial" panose="020B0604020202020204" pitchFamily="34" charset="0"/>
        <a:buChar char="•"/>
        <a:defRPr kumimoji="1" sz="1836" kern="1200">
          <a:solidFill>
            <a:schemeClr val="tx1"/>
          </a:solidFill>
          <a:latin typeface="+mn-lt"/>
          <a:ea typeface="+mn-ea"/>
          <a:cs typeface="+mn-cs"/>
        </a:defRPr>
      </a:lvl6pPr>
      <a:lvl7pPr marL="2729639" indent="-209973" algn="l" defTabSz="839889" rtl="0" eaLnBrk="1" latinLnBrk="0" hangingPunct="1">
        <a:spcBef>
          <a:spcPct val="20000"/>
        </a:spcBef>
        <a:buFont typeface="Arial" panose="020B0604020202020204" pitchFamily="34" charset="0"/>
        <a:buChar char="•"/>
        <a:defRPr kumimoji="1" sz="1836" kern="1200">
          <a:solidFill>
            <a:schemeClr val="tx1"/>
          </a:solidFill>
          <a:latin typeface="+mn-lt"/>
          <a:ea typeface="+mn-ea"/>
          <a:cs typeface="+mn-cs"/>
        </a:defRPr>
      </a:lvl7pPr>
      <a:lvl8pPr marL="3149584" indent="-209973" algn="l" defTabSz="839889" rtl="0" eaLnBrk="1" latinLnBrk="0" hangingPunct="1">
        <a:spcBef>
          <a:spcPct val="20000"/>
        </a:spcBef>
        <a:buFont typeface="Arial" panose="020B0604020202020204" pitchFamily="34" charset="0"/>
        <a:buChar char="•"/>
        <a:defRPr kumimoji="1" sz="1836" kern="1200">
          <a:solidFill>
            <a:schemeClr val="tx1"/>
          </a:solidFill>
          <a:latin typeface="+mn-lt"/>
          <a:ea typeface="+mn-ea"/>
          <a:cs typeface="+mn-cs"/>
        </a:defRPr>
      </a:lvl8pPr>
      <a:lvl9pPr marL="3569529" indent="-209973" algn="l" defTabSz="839889" rtl="0" eaLnBrk="1" latinLnBrk="0" hangingPunct="1">
        <a:spcBef>
          <a:spcPct val="20000"/>
        </a:spcBef>
        <a:buFont typeface="Arial" panose="020B0604020202020204" pitchFamily="34" charset="0"/>
        <a:buChar char="•"/>
        <a:defRPr kumimoji="1" sz="1836" kern="1200">
          <a:solidFill>
            <a:schemeClr val="tx1"/>
          </a:solidFill>
          <a:latin typeface="+mn-lt"/>
          <a:ea typeface="+mn-ea"/>
          <a:cs typeface="+mn-cs"/>
        </a:defRPr>
      </a:lvl9pPr>
    </p:bodyStyle>
    <p:otherStyle>
      <a:defPPr>
        <a:defRPr lang="ja-JP"/>
      </a:defPPr>
      <a:lvl1pPr marL="0" algn="l" defTabSz="839889" rtl="0" eaLnBrk="1" latinLnBrk="0" hangingPunct="1">
        <a:defRPr kumimoji="1" sz="1653" kern="1200">
          <a:solidFill>
            <a:schemeClr val="tx1"/>
          </a:solidFill>
          <a:latin typeface="+mn-lt"/>
          <a:ea typeface="+mn-ea"/>
          <a:cs typeface="+mn-cs"/>
        </a:defRPr>
      </a:lvl1pPr>
      <a:lvl2pPr marL="419945" algn="l" defTabSz="839889" rtl="0" eaLnBrk="1" latinLnBrk="0" hangingPunct="1">
        <a:defRPr kumimoji="1" sz="1653" kern="1200">
          <a:solidFill>
            <a:schemeClr val="tx1"/>
          </a:solidFill>
          <a:latin typeface="+mn-lt"/>
          <a:ea typeface="+mn-ea"/>
          <a:cs typeface="+mn-cs"/>
        </a:defRPr>
      </a:lvl2pPr>
      <a:lvl3pPr marL="839889" algn="l" defTabSz="839889" rtl="0" eaLnBrk="1" latinLnBrk="0" hangingPunct="1">
        <a:defRPr kumimoji="1" sz="1653" kern="1200">
          <a:solidFill>
            <a:schemeClr val="tx1"/>
          </a:solidFill>
          <a:latin typeface="+mn-lt"/>
          <a:ea typeface="+mn-ea"/>
          <a:cs typeface="+mn-cs"/>
        </a:defRPr>
      </a:lvl3pPr>
      <a:lvl4pPr marL="1259834" algn="l" defTabSz="839889" rtl="0" eaLnBrk="1" latinLnBrk="0" hangingPunct="1">
        <a:defRPr kumimoji="1" sz="1653" kern="1200">
          <a:solidFill>
            <a:schemeClr val="tx1"/>
          </a:solidFill>
          <a:latin typeface="+mn-lt"/>
          <a:ea typeface="+mn-ea"/>
          <a:cs typeface="+mn-cs"/>
        </a:defRPr>
      </a:lvl4pPr>
      <a:lvl5pPr marL="1679778" algn="l" defTabSz="839889" rtl="0" eaLnBrk="1" latinLnBrk="0" hangingPunct="1">
        <a:defRPr kumimoji="1" sz="1653" kern="1200">
          <a:solidFill>
            <a:schemeClr val="tx1"/>
          </a:solidFill>
          <a:latin typeface="+mn-lt"/>
          <a:ea typeface="+mn-ea"/>
          <a:cs typeface="+mn-cs"/>
        </a:defRPr>
      </a:lvl5pPr>
      <a:lvl6pPr marL="2099723" algn="l" defTabSz="839889" rtl="0" eaLnBrk="1" latinLnBrk="0" hangingPunct="1">
        <a:defRPr kumimoji="1" sz="1653" kern="1200">
          <a:solidFill>
            <a:schemeClr val="tx1"/>
          </a:solidFill>
          <a:latin typeface="+mn-lt"/>
          <a:ea typeface="+mn-ea"/>
          <a:cs typeface="+mn-cs"/>
        </a:defRPr>
      </a:lvl6pPr>
      <a:lvl7pPr marL="2519667" algn="l" defTabSz="839889" rtl="0" eaLnBrk="1" latinLnBrk="0" hangingPunct="1">
        <a:defRPr kumimoji="1" sz="1653" kern="1200">
          <a:solidFill>
            <a:schemeClr val="tx1"/>
          </a:solidFill>
          <a:latin typeface="+mn-lt"/>
          <a:ea typeface="+mn-ea"/>
          <a:cs typeface="+mn-cs"/>
        </a:defRPr>
      </a:lvl7pPr>
      <a:lvl8pPr marL="2939612" algn="l" defTabSz="839889" rtl="0" eaLnBrk="1" latinLnBrk="0" hangingPunct="1">
        <a:defRPr kumimoji="1" sz="1653" kern="1200">
          <a:solidFill>
            <a:schemeClr val="tx1"/>
          </a:solidFill>
          <a:latin typeface="+mn-lt"/>
          <a:ea typeface="+mn-ea"/>
          <a:cs typeface="+mn-cs"/>
        </a:defRPr>
      </a:lvl8pPr>
      <a:lvl9pPr marL="3359557" algn="l" defTabSz="839889" rtl="0" eaLnBrk="1" latinLnBrk="0" hangingPunct="1">
        <a:defRPr kumimoji="1" sz="165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86014" y="281186"/>
            <a:ext cx="8748237" cy="117025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86014" y="1638379"/>
            <a:ext cx="8748237" cy="463387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86013" y="6507945"/>
            <a:ext cx="2268061" cy="373831"/>
          </a:xfrm>
          <a:prstGeom prst="rect">
            <a:avLst/>
          </a:prstGeom>
        </p:spPr>
        <p:txBody>
          <a:bodyPr vert="horz" lIns="91440" tIns="45720" rIns="91440" bIns="45720" rtlCol="0" anchor="ctr"/>
          <a:lstStyle>
            <a:lvl1pPr algn="l">
              <a:defRPr sz="1178">
                <a:solidFill>
                  <a:schemeClr val="tx1">
                    <a:tint val="75000"/>
                  </a:schemeClr>
                </a:solidFill>
              </a:defRPr>
            </a:lvl1pPr>
          </a:lstStyle>
          <a:p>
            <a:pPr defTabSz="897280"/>
            <a:fld id="{A5D248FF-8A4A-49BD-8A5A-3DACF336A585}" type="datetime1">
              <a:rPr lang="ja-JP" altLang="en-US" smtClean="0">
                <a:solidFill>
                  <a:prstClr val="black">
                    <a:tint val="75000"/>
                  </a:prstClr>
                </a:solidFill>
              </a:rPr>
              <a:t>2025/3/6</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321091" y="6507945"/>
            <a:ext cx="3078083" cy="373831"/>
          </a:xfrm>
          <a:prstGeom prst="rect">
            <a:avLst/>
          </a:prstGeom>
        </p:spPr>
        <p:txBody>
          <a:bodyPr vert="horz" lIns="91440" tIns="45720" rIns="91440" bIns="45720" rtlCol="0" anchor="ctr"/>
          <a:lstStyle>
            <a:lvl1pPr algn="ctr">
              <a:defRPr sz="1178">
                <a:solidFill>
                  <a:schemeClr val="tx1">
                    <a:tint val="75000"/>
                  </a:schemeClr>
                </a:solidFill>
              </a:defRPr>
            </a:lvl1pPr>
          </a:lstStyle>
          <a:p>
            <a:pPr defTabSz="897280"/>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966190" y="6507945"/>
            <a:ext cx="2268061" cy="373831"/>
          </a:xfrm>
          <a:prstGeom prst="rect">
            <a:avLst/>
          </a:prstGeom>
        </p:spPr>
        <p:txBody>
          <a:bodyPr vert="horz" lIns="91440" tIns="45720" rIns="91440" bIns="45720" rtlCol="0" anchor="ctr"/>
          <a:lstStyle>
            <a:lvl1pPr algn="r">
              <a:defRPr sz="1178">
                <a:solidFill>
                  <a:schemeClr val="tx1">
                    <a:tint val="75000"/>
                  </a:schemeClr>
                </a:solidFill>
              </a:defRPr>
            </a:lvl1pPr>
          </a:lstStyle>
          <a:p>
            <a:pPr defTabSz="897280"/>
            <a:fld id="{C0C02159-FCF7-4816-A725-D501C7B40F8E}" type="slidenum">
              <a:rPr lang="ja-JP" altLang="en-US" smtClean="0">
                <a:solidFill>
                  <a:prstClr val="black">
                    <a:tint val="75000"/>
                  </a:prstClr>
                </a:solidFill>
              </a:rPr>
              <a:pPr defTabSz="897280"/>
              <a:t>‹#›</a:t>
            </a:fld>
            <a:endParaRPr lang="ja-JP" altLang="en-US">
              <a:solidFill>
                <a:prstClr val="black">
                  <a:tint val="75000"/>
                </a:prstClr>
              </a:solidFill>
            </a:endParaRPr>
          </a:p>
        </p:txBody>
      </p:sp>
    </p:spTree>
    <p:extLst>
      <p:ext uri="{BB962C8B-B14F-4D97-AF65-F5344CB8AC3E}">
        <p14:creationId xmlns:p14="http://schemas.microsoft.com/office/powerpoint/2010/main" val="4076391951"/>
      </p:ext>
    </p:extLst>
  </p:cSld>
  <p:clrMap bg1="lt1" tx1="dk1" bg2="lt2" tx2="dk2" accent1="accent1" accent2="accent2" accent3="accent3" accent4="accent4" accent5="accent5" accent6="accent6" hlink="hlink" folHlink="folHlink"/>
  <p:sldLayoutIdLst>
    <p:sldLayoutId id="2147484331" r:id="rId1"/>
    <p:sldLayoutId id="2147484332" r:id="rId2"/>
    <p:sldLayoutId id="2147484333" r:id="rId3"/>
    <p:sldLayoutId id="2147484334" r:id="rId4"/>
    <p:sldLayoutId id="2147484335" r:id="rId5"/>
    <p:sldLayoutId id="2147484336" r:id="rId6"/>
    <p:sldLayoutId id="2147484337" r:id="rId7"/>
    <p:sldLayoutId id="2147484338" r:id="rId8"/>
    <p:sldLayoutId id="2147484339" r:id="rId9"/>
    <p:sldLayoutId id="2147484340" r:id="rId10"/>
    <p:sldLayoutId id="2147484341" r:id="rId11"/>
    <p:sldLayoutId id="2147484342" r:id="rId12"/>
  </p:sldLayoutIdLst>
  <p:hf hdr="0" ftr="0" dt="0"/>
  <p:txStyles>
    <p:titleStyle>
      <a:lvl1pPr algn="ctr" defTabSz="897280" rtl="0" eaLnBrk="1" latinLnBrk="0" hangingPunct="1">
        <a:spcBef>
          <a:spcPct val="0"/>
        </a:spcBef>
        <a:buNone/>
        <a:defRPr kumimoji="1" sz="4318" kern="1200">
          <a:solidFill>
            <a:schemeClr val="tx1"/>
          </a:solidFill>
          <a:latin typeface="+mj-lt"/>
          <a:ea typeface="+mj-ea"/>
          <a:cs typeface="+mj-cs"/>
        </a:defRPr>
      </a:lvl1pPr>
    </p:titleStyle>
    <p:bodyStyle>
      <a:lvl1pPr marL="336480" indent="-336480" algn="l" defTabSz="897280" rtl="0" eaLnBrk="1" latinLnBrk="0" hangingPunct="1">
        <a:spcBef>
          <a:spcPct val="20000"/>
        </a:spcBef>
        <a:buFont typeface="Arial" panose="020B0604020202020204" pitchFamily="34" charset="0"/>
        <a:buChar char="•"/>
        <a:defRPr kumimoji="1" sz="3140" kern="1200">
          <a:solidFill>
            <a:schemeClr val="tx1"/>
          </a:solidFill>
          <a:latin typeface="+mn-lt"/>
          <a:ea typeface="+mn-ea"/>
          <a:cs typeface="+mn-cs"/>
        </a:defRPr>
      </a:lvl1pPr>
      <a:lvl2pPr marL="729040" indent="-280402" algn="l" defTabSz="897280" rtl="0" eaLnBrk="1" latinLnBrk="0" hangingPunct="1">
        <a:spcBef>
          <a:spcPct val="20000"/>
        </a:spcBef>
        <a:buFont typeface="Arial" panose="020B0604020202020204" pitchFamily="34" charset="0"/>
        <a:buChar char="–"/>
        <a:defRPr kumimoji="1" sz="2748" kern="1200">
          <a:solidFill>
            <a:schemeClr val="tx1"/>
          </a:solidFill>
          <a:latin typeface="+mn-lt"/>
          <a:ea typeface="+mn-ea"/>
          <a:cs typeface="+mn-cs"/>
        </a:defRPr>
      </a:lvl2pPr>
      <a:lvl3pPr marL="1121600" indent="-224320" algn="l" defTabSz="897280" rtl="0" eaLnBrk="1" latinLnBrk="0" hangingPunct="1">
        <a:spcBef>
          <a:spcPct val="20000"/>
        </a:spcBef>
        <a:buFont typeface="Arial" panose="020B0604020202020204" pitchFamily="34" charset="0"/>
        <a:buChar char="•"/>
        <a:defRPr kumimoji="1" sz="2355" kern="1200">
          <a:solidFill>
            <a:schemeClr val="tx1"/>
          </a:solidFill>
          <a:latin typeface="+mn-lt"/>
          <a:ea typeface="+mn-ea"/>
          <a:cs typeface="+mn-cs"/>
        </a:defRPr>
      </a:lvl3pPr>
      <a:lvl4pPr marL="1570241" indent="-224320" algn="l" defTabSz="897280"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4pPr>
      <a:lvl5pPr marL="2018880" indent="-224320" algn="l" defTabSz="897280"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5pPr>
      <a:lvl6pPr marL="2467521" indent="-224320" algn="l" defTabSz="897280"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6pPr>
      <a:lvl7pPr marL="2916161" indent="-224320" algn="l" defTabSz="897280"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7pPr>
      <a:lvl8pPr marL="3364800" indent="-224320" algn="l" defTabSz="897280"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8pPr>
      <a:lvl9pPr marL="3813440" indent="-224320" algn="l" defTabSz="897280" rtl="0" eaLnBrk="1" latinLnBrk="0" hangingPunct="1">
        <a:spcBef>
          <a:spcPct val="20000"/>
        </a:spcBef>
        <a:buFont typeface="Arial" panose="020B0604020202020204" pitchFamily="34" charset="0"/>
        <a:buChar char="•"/>
        <a:defRPr kumimoji="1" sz="1963" kern="1200">
          <a:solidFill>
            <a:schemeClr val="tx1"/>
          </a:solidFill>
          <a:latin typeface="+mn-lt"/>
          <a:ea typeface="+mn-ea"/>
          <a:cs typeface="+mn-cs"/>
        </a:defRPr>
      </a:lvl9pPr>
    </p:bodyStyle>
    <p:otherStyle>
      <a:defPPr>
        <a:defRPr lang="ja-JP"/>
      </a:defPPr>
      <a:lvl1pPr marL="0" algn="l" defTabSz="897280" rtl="0" eaLnBrk="1" latinLnBrk="0" hangingPunct="1">
        <a:defRPr kumimoji="1" sz="1766" kern="1200">
          <a:solidFill>
            <a:schemeClr val="tx1"/>
          </a:solidFill>
          <a:latin typeface="+mn-lt"/>
          <a:ea typeface="+mn-ea"/>
          <a:cs typeface="+mn-cs"/>
        </a:defRPr>
      </a:lvl1pPr>
      <a:lvl2pPr marL="448639" algn="l" defTabSz="897280" rtl="0" eaLnBrk="1" latinLnBrk="0" hangingPunct="1">
        <a:defRPr kumimoji="1" sz="1766" kern="1200">
          <a:solidFill>
            <a:schemeClr val="tx1"/>
          </a:solidFill>
          <a:latin typeface="+mn-lt"/>
          <a:ea typeface="+mn-ea"/>
          <a:cs typeface="+mn-cs"/>
        </a:defRPr>
      </a:lvl2pPr>
      <a:lvl3pPr marL="897280" algn="l" defTabSz="897280" rtl="0" eaLnBrk="1" latinLnBrk="0" hangingPunct="1">
        <a:defRPr kumimoji="1" sz="1766" kern="1200">
          <a:solidFill>
            <a:schemeClr val="tx1"/>
          </a:solidFill>
          <a:latin typeface="+mn-lt"/>
          <a:ea typeface="+mn-ea"/>
          <a:cs typeface="+mn-cs"/>
        </a:defRPr>
      </a:lvl3pPr>
      <a:lvl4pPr marL="1345921" algn="l" defTabSz="897280" rtl="0" eaLnBrk="1" latinLnBrk="0" hangingPunct="1">
        <a:defRPr kumimoji="1" sz="1766" kern="1200">
          <a:solidFill>
            <a:schemeClr val="tx1"/>
          </a:solidFill>
          <a:latin typeface="+mn-lt"/>
          <a:ea typeface="+mn-ea"/>
          <a:cs typeface="+mn-cs"/>
        </a:defRPr>
      </a:lvl4pPr>
      <a:lvl5pPr marL="1794560" algn="l" defTabSz="897280" rtl="0" eaLnBrk="1" latinLnBrk="0" hangingPunct="1">
        <a:defRPr kumimoji="1" sz="1766" kern="1200">
          <a:solidFill>
            <a:schemeClr val="tx1"/>
          </a:solidFill>
          <a:latin typeface="+mn-lt"/>
          <a:ea typeface="+mn-ea"/>
          <a:cs typeface="+mn-cs"/>
        </a:defRPr>
      </a:lvl5pPr>
      <a:lvl6pPr marL="2243201" algn="l" defTabSz="897280" rtl="0" eaLnBrk="1" latinLnBrk="0" hangingPunct="1">
        <a:defRPr kumimoji="1" sz="1766" kern="1200">
          <a:solidFill>
            <a:schemeClr val="tx1"/>
          </a:solidFill>
          <a:latin typeface="+mn-lt"/>
          <a:ea typeface="+mn-ea"/>
          <a:cs typeface="+mn-cs"/>
        </a:defRPr>
      </a:lvl6pPr>
      <a:lvl7pPr marL="2691839" algn="l" defTabSz="897280" rtl="0" eaLnBrk="1" latinLnBrk="0" hangingPunct="1">
        <a:defRPr kumimoji="1" sz="1766" kern="1200">
          <a:solidFill>
            <a:schemeClr val="tx1"/>
          </a:solidFill>
          <a:latin typeface="+mn-lt"/>
          <a:ea typeface="+mn-ea"/>
          <a:cs typeface="+mn-cs"/>
        </a:defRPr>
      </a:lvl7pPr>
      <a:lvl8pPr marL="3140479" algn="l" defTabSz="897280" rtl="0" eaLnBrk="1" latinLnBrk="0" hangingPunct="1">
        <a:defRPr kumimoji="1" sz="1766" kern="1200">
          <a:solidFill>
            <a:schemeClr val="tx1"/>
          </a:solidFill>
          <a:latin typeface="+mn-lt"/>
          <a:ea typeface="+mn-ea"/>
          <a:cs typeface="+mn-cs"/>
        </a:defRPr>
      </a:lvl8pPr>
      <a:lvl9pPr marL="3589119" algn="l" defTabSz="897280" rtl="0" eaLnBrk="1" latinLnBrk="0" hangingPunct="1">
        <a:defRPr kumimoji="1" sz="17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1.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2.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6.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9.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1.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0.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4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1.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9.sv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1.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1.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17636"/>
            <a:ext cx="9720263" cy="5520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85949" tIns="42975" rIns="85949" bIns="42975" anchor="ctr"/>
          <a:lstStyle/>
          <a:p>
            <a:pPr algn="ctr"/>
            <a:r>
              <a:rPr lang="ja-JP" altLang="en-US" sz="1766" b="1" kern="0">
                <a:solidFill>
                  <a:srgbClr val="FFFFFF"/>
                </a:solidFill>
                <a:latin typeface="Meiryo" panose="020B0604030504040204" pitchFamily="34" charset="-128"/>
                <a:ea typeface="Meiryo" panose="020B0604030504040204" pitchFamily="34" charset="-128"/>
              </a:rPr>
              <a:t>令和７年度（都道府県分）保険者機能強化推進交付金等に係る評価結果の概要</a:t>
            </a:r>
            <a:endParaRPr lang="en-US" altLang="ja-JP" sz="1766" b="1" kern="0">
              <a:solidFill>
                <a:srgbClr val="FFFFFF"/>
              </a:solidFill>
              <a:latin typeface="Meiryo" panose="020B0604030504040204" pitchFamily="34" charset="-128"/>
              <a:ea typeface="Meiryo" panose="020B0604030504040204" pitchFamily="34" charset="-128"/>
            </a:endParaRPr>
          </a:p>
        </p:txBody>
      </p:sp>
      <p:sp>
        <p:nvSpPr>
          <p:cNvPr id="4" name="正方形/長方形 3">
            <a:extLst>
              <a:ext uri="{FF2B5EF4-FFF2-40B4-BE49-F238E27FC236}">
                <a16:creationId xmlns:a16="http://schemas.microsoft.com/office/drawing/2014/main" id="{F307D242-0C58-2F7E-EA56-7050D0B174C4}"/>
              </a:ext>
            </a:extLst>
          </p:cNvPr>
          <p:cNvSpPr/>
          <p:nvPr/>
        </p:nvSpPr>
        <p:spPr>
          <a:xfrm>
            <a:off x="244324" y="702443"/>
            <a:ext cx="9231612" cy="2448272"/>
          </a:xfrm>
          <a:prstGeom prst="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932" indent="-171932"/>
            <a:r>
              <a:rPr lang="ja-JP" altLang="en-US" sz="1246">
                <a:solidFill>
                  <a:schemeClr val="tx1"/>
                </a:solidFill>
                <a:latin typeface="メイリオ" panose="020B0604030504040204" pitchFamily="50" charset="-128"/>
                <a:ea typeface="メイリオ" panose="020B0604030504040204" pitchFamily="50" charset="-128"/>
              </a:rPr>
              <a:t>○　</a:t>
            </a:r>
            <a:r>
              <a:rPr lang="en-US" altLang="ja-JP" sz="1246">
                <a:solidFill>
                  <a:schemeClr val="tx1"/>
                </a:solidFill>
                <a:latin typeface="メイリオ" panose="020B0604030504040204" pitchFamily="50" charset="-128"/>
                <a:ea typeface="メイリオ" panose="020B0604030504040204" pitchFamily="50" charset="-128"/>
              </a:rPr>
              <a:t>2025</a:t>
            </a:r>
            <a:r>
              <a:rPr lang="ja-JP" altLang="en-US" sz="1246">
                <a:solidFill>
                  <a:schemeClr val="tx1"/>
                </a:solidFill>
                <a:latin typeface="メイリオ" panose="020B0604030504040204" pitchFamily="50" charset="-128"/>
                <a:ea typeface="メイリオ" panose="020B0604030504040204" pitchFamily="50" charset="-128"/>
              </a:rPr>
              <a:t>年（令和</a:t>
            </a:r>
            <a:r>
              <a:rPr lang="en-US" altLang="ja-JP" sz="1246">
                <a:solidFill>
                  <a:schemeClr val="tx1"/>
                </a:solidFill>
                <a:latin typeface="メイリオ" panose="020B0604030504040204" pitchFamily="50" charset="-128"/>
                <a:ea typeface="メイリオ" panose="020B0604030504040204" pitchFamily="50" charset="-128"/>
              </a:rPr>
              <a:t>7</a:t>
            </a:r>
            <a:r>
              <a:rPr lang="ja-JP" altLang="en-US" sz="1246">
                <a:solidFill>
                  <a:schemeClr val="tx1"/>
                </a:solidFill>
                <a:latin typeface="メイリオ" panose="020B0604030504040204" pitchFamily="50" charset="-128"/>
                <a:ea typeface="メイリオ" panose="020B0604030504040204" pitchFamily="50" charset="-128"/>
              </a:rPr>
              <a:t>年度）における保険者機能強化推進交付金等の配分に活用するため、国において令和</a:t>
            </a:r>
            <a:r>
              <a:rPr lang="en-US" altLang="ja-JP" sz="1246">
                <a:solidFill>
                  <a:schemeClr val="tx1"/>
                </a:solidFill>
                <a:latin typeface="メイリオ" panose="020B0604030504040204" pitchFamily="50" charset="-128"/>
                <a:ea typeface="メイリオ" panose="020B0604030504040204" pitchFamily="50" charset="-128"/>
              </a:rPr>
              <a:t>7</a:t>
            </a:r>
            <a:r>
              <a:rPr lang="ja-JP" altLang="en-US" sz="1246">
                <a:solidFill>
                  <a:schemeClr val="tx1"/>
                </a:solidFill>
                <a:latin typeface="メイリオ" panose="020B0604030504040204" pitchFamily="50" charset="-128"/>
                <a:ea typeface="メイリオ" panose="020B0604030504040204" pitchFamily="50" charset="-128"/>
              </a:rPr>
              <a:t>年度評価指標を定め、これに基づき、</a:t>
            </a:r>
            <a:r>
              <a:rPr lang="en-US" altLang="ja-JP" sz="1246">
                <a:solidFill>
                  <a:schemeClr val="tx1"/>
                </a:solidFill>
                <a:latin typeface="メイリオ" panose="020B0604030504040204" pitchFamily="50" charset="-128"/>
                <a:ea typeface="メイリオ" panose="020B0604030504040204" pitchFamily="50" charset="-128"/>
              </a:rPr>
              <a:t>47</a:t>
            </a:r>
            <a:r>
              <a:rPr lang="ja-JP" altLang="en-US" sz="1246">
                <a:solidFill>
                  <a:schemeClr val="tx1"/>
                </a:solidFill>
                <a:latin typeface="メイリオ" panose="020B0604030504040204" pitchFamily="50" charset="-128"/>
                <a:ea typeface="メイリオ" panose="020B0604030504040204" pitchFamily="50" charset="-128"/>
              </a:rPr>
              <a:t>都道府県が自らの取組等について評価を行った結果は、次のとおりである。</a:t>
            </a:r>
            <a:endParaRPr lang="en-US" altLang="ja-JP" sz="1246">
              <a:solidFill>
                <a:schemeClr val="tx1"/>
              </a:solidFill>
              <a:latin typeface="メイリオ" panose="020B0604030504040204" pitchFamily="50" charset="-128"/>
              <a:ea typeface="メイリオ" panose="020B0604030504040204" pitchFamily="50" charset="-128"/>
            </a:endParaRPr>
          </a:p>
          <a:p>
            <a:pPr marL="171932" indent="-171932"/>
            <a:endParaRPr lang="en-US" altLang="ja-JP" sz="766">
              <a:solidFill>
                <a:schemeClr val="tx1"/>
              </a:solidFill>
              <a:latin typeface="メイリオ" panose="020B0604030504040204" pitchFamily="50" charset="-128"/>
              <a:ea typeface="メイリオ" panose="020B0604030504040204" pitchFamily="50" charset="-128"/>
            </a:endParaRPr>
          </a:p>
          <a:p>
            <a:pPr marL="171932" indent="-171932"/>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平均点</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b="1" u="sng">
                <a:solidFill>
                  <a:srgbClr val="FF0000"/>
                </a:solidFill>
                <a:latin typeface="游ゴシック" panose="020B0400000000000000" pitchFamily="50" charset="-128"/>
                <a:ea typeface="游ゴシック" panose="020B0400000000000000" pitchFamily="50" charset="-128"/>
              </a:rPr>
              <a:t>528.8</a:t>
            </a:r>
            <a:r>
              <a:rPr lang="ja-JP" altLang="en-US" sz="1246" b="1" u="sng">
                <a:solidFill>
                  <a:srgbClr val="FF0000"/>
                </a:solidFill>
                <a:latin typeface="游ゴシック" panose="020B0400000000000000" pitchFamily="50" charset="-128"/>
                <a:ea typeface="游ゴシック" panose="020B0400000000000000" pitchFamily="50" charset="-128"/>
              </a:rPr>
              <a:t>点</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800</a:t>
            </a:r>
            <a:r>
              <a:rPr lang="ja-JP" altLang="en-US" sz="1246">
                <a:solidFill>
                  <a:schemeClr val="tx1"/>
                </a:solidFill>
                <a:latin typeface="游ゴシック" panose="020B0400000000000000" pitchFamily="50" charset="-128"/>
                <a:ea typeface="游ゴシック" panose="020B0400000000000000" pitchFamily="50" charset="-128"/>
              </a:rPr>
              <a:t>点満点）　</a:t>
            </a:r>
            <a:r>
              <a:rPr lang="en-US" altLang="ja-JP" sz="1246">
                <a:solidFill>
                  <a:schemeClr val="tx1"/>
                </a:solidFill>
                <a:latin typeface="游ゴシック" panose="020B0400000000000000" pitchFamily="50" charset="-128"/>
                <a:ea typeface="游ゴシック" panose="020B0400000000000000" pitchFamily="50" charset="-128"/>
              </a:rPr>
              <a:t>【R6</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516.1</a:t>
            </a:r>
            <a:r>
              <a:rPr lang="ja-JP" altLang="en-US" sz="1246">
                <a:solidFill>
                  <a:schemeClr val="tx1"/>
                </a:solidFill>
                <a:latin typeface="游ゴシック" panose="020B0400000000000000" pitchFamily="50" charset="-128"/>
                <a:ea typeface="游ゴシック" panose="020B0400000000000000" pitchFamily="50" charset="-128"/>
              </a:rPr>
              <a:t>点（</a:t>
            </a:r>
            <a:r>
              <a:rPr lang="en-US" altLang="ja-JP" sz="1246">
                <a:solidFill>
                  <a:schemeClr val="tx1"/>
                </a:solidFill>
                <a:latin typeface="游ゴシック" panose="020B0400000000000000" pitchFamily="50" charset="-128"/>
                <a:ea typeface="游ゴシック" panose="020B0400000000000000" pitchFamily="50" charset="-128"/>
              </a:rPr>
              <a:t>800</a:t>
            </a:r>
            <a:r>
              <a:rPr lang="ja-JP" altLang="en-US" sz="1246">
                <a:solidFill>
                  <a:schemeClr val="tx1"/>
                </a:solidFill>
                <a:latin typeface="游ゴシック" panose="020B0400000000000000" pitchFamily="50" charset="-128"/>
                <a:ea typeface="游ゴシック" panose="020B0400000000000000" pitchFamily="50" charset="-128"/>
              </a:rPr>
              <a:t>点満点）</a:t>
            </a:r>
            <a:r>
              <a:rPr lang="en-US" altLang="ja-JP" sz="1246">
                <a:solidFill>
                  <a:schemeClr val="tx1"/>
                </a:solidFill>
                <a:latin typeface="游ゴシック" panose="020B0400000000000000" pitchFamily="50" charset="-128"/>
                <a:ea typeface="游ゴシック" panose="020B0400000000000000" pitchFamily="50" charset="-128"/>
              </a:rPr>
              <a:t>】</a:t>
            </a:r>
          </a:p>
          <a:p>
            <a:pPr marL="171932" indent="-171932"/>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平均得点率</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b="1" u="sng">
                <a:solidFill>
                  <a:srgbClr val="FF0000"/>
                </a:solidFill>
                <a:latin typeface="游ゴシック" panose="020B0400000000000000" pitchFamily="50" charset="-128"/>
                <a:ea typeface="游ゴシック" panose="020B0400000000000000" pitchFamily="50" charset="-128"/>
              </a:rPr>
              <a:t>66.1</a:t>
            </a:r>
            <a:r>
              <a:rPr lang="ja-JP" altLang="en-US" sz="1246" b="1" u="sng">
                <a:solidFill>
                  <a:srgbClr val="FF0000"/>
                </a:solidFill>
                <a:latin typeface="游ゴシック" panose="020B0400000000000000" pitchFamily="50" charset="-128"/>
                <a:ea typeface="游ゴシック" panose="020B0400000000000000" pitchFamily="50" charset="-128"/>
              </a:rPr>
              <a:t>％</a:t>
            </a:r>
            <a:r>
              <a:rPr lang="ja-JP" altLang="en-US" sz="1246" b="1">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【R6</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64.5</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　</a:t>
            </a:r>
            <a:endParaRPr lang="en-US" altLang="ja-JP" sz="1246">
              <a:solidFill>
                <a:schemeClr val="tx1"/>
              </a:solidFill>
              <a:latin typeface="游ゴシック" panose="020B0400000000000000" pitchFamily="50" charset="-128"/>
              <a:ea typeface="游ゴシック" panose="020B0400000000000000" pitchFamily="50" charset="-128"/>
            </a:endParaRPr>
          </a:p>
          <a:p>
            <a:pPr marL="171932" indent="-171932"/>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得点トップ</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　</a:t>
            </a:r>
            <a:r>
              <a:rPr lang="ja-JP" altLang="en-US" sz="1246" b="1" u="sng">
                <a:solidFill>
                  <a:srgbClr val="FF0000"/>
                </a:solidFill>
                <a:latin typeface="游ゴシック" panose="020B0400000000000000" pitchFamily="50" charset="-128"/>
                <a:ea typeface="游ゴシック" panose="020B0400000000000000" pitchFamily="50" charset="-128"/>
              </a:rPr>
              <a:t>静岡県　</a:t>
            </a:r>
            <a:r>
              <a:rPr lang="en-US" altLang="ja-JP" sz="1246" b="1" u="sng">
                <a:solidFill>
                  <a:srgbClr val="FF0000"/>
                </a:solidFill>
                <a:latin typeface="游ゴシック" panose="020B0400000000000000" pitchFamily="50" charset="-128"/>
                <a:ea typeface="游ゴシック" panose="020B0400000000000000" pitchFamily="50" charset="-128"/>
              </a:rPr>
              <a:t>625</a:t>
            </a:r>
            <a:r>
              <a:rPr lang="ja-JP" altLang="en-US" sz="1246" b="1" u="sng">
                <a:solidFill>
                  <a:srgbClr val="FF0000"/>
                </a:solidFill>
                <a:latin typeface="游ゴシック" panose="020B0400000000000000" pitchFamily="50" charset="-128"/>
                <a:ea typeface="游ゴシック" panose="020B0400000000000000" pitchFamily="50" charset="-128"/>
              </a:rPr>
              <a:t>点</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78.1</a:t>
            </a:r>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【R6</a:t>
            </a:r>
            <a:r>
              <a:rPr lang="ja-JP" altLang="en-US" sz="1246">
                <a:solidFill>
                  <a:schemeClr val="tx1"/>
                </a:solidFill>
                <a:latin typeface="游ゴシック" panose="020B0400000000000000" pitchFamily="50" charset="-128"/>
                <a:ea typeface="游ゴシック" panose="020B0400000000000000" pitchFamily="50" charset="-128"/>
              </a:rPr>
              <a:t>：徳島県の</a:t>
            </a:r>
            <a:r>
              <a:rPr lang="en-US" altLang="ja-JP" sz="1246">
                <a:solidFill>
                  <a:schemeClr val="tx1"/>
                </a:solidFill>
                <a:latin typeface="游ゴシック" panose="020B0400000000000000" pitchFamily="50" charset="-128"/>
                <a:ea typeface="游ゴシック" panose="020B0400000000000000" pitchFamily="50" charset="-128"/>
              </a:rPr>
              <a:t>597</a:t>
            </a:r>
            <a:r>
              <a:rPr lang="ja-JP" altLang="en-US" sz="1246">
                <a:solidFill>
                  <a:schemeClr val="tx1"/>
                </a:solidFill>
                <a:latin typeface="游ゴシック" panose="020B0400000000000000" pitchFamily="50" charset="-128"/>
                <a:ea typeface="游ゴシック" panose="020B0400000000000000" pitchFamily="50" charset="-128"/>
              </a:rPr>
              <a:t>点（得点率</a:t>
            </a:r>
            <a:r>
              <a:rPr lang="en-US" altLang="ja-JP" sz="1246">
                <a:solidFill>
                  <a:schemeClr val="tx1"/>
                </a:solidFill>
                <a:latin typeface="游ゴシック" panose="020B0400000000000000" pitchFamily="50" charset="-128"/>
                <a:ea typeface="游ゴシック" panose="020B0400000000000000" pitchFamily="50" charset="-128"/>
              </a:rPr>
              <a:t>74.6</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a:t>
            </a:r>
          </a:p>
          <a:p>
            <a:pPr marL="345385" indent="-345385"/>
            <a:endParaRPr lang="en-US" altLang="ja-JP" sz="766">
              <a:solidFill>
                <a:schemeClr val="tx1"/>
              </a:solidFill>
              <a:latin typeface="游ゴシック" panose="020B0400000000000000" pitchFamily="50" charset="-128"/>
              <a:ea typeface="游ゴシック" panose="020B0400000000000000" pitchFamily="50" charset="-128"/>
            </a:endParaRPr>
          </a:p>
          <a:p>
            <a:pPr marL="173453" indent="-173453"/>
            <a:r>
              <a:rPr lang="ja-JP" altLang="en-US" sz="1246">
                <a:solidFill>
                  <a:schemeClr val="tx1"/>
                </a:solidFill>
                <a:latin typeface="メイリオ" panose="020B0604030504040204" pitchFamily="50" charset="-128"/>
                <a:ea typeface="メイリオ" panose="020B0604030504040204" pitchFamily="50" charset="-128"/>
              </a:rPr>
              <a:t>○　令和</a:t>
            </a:r>
            <a:r>
              <a:rPr lang="en-US" altLang="ja-JP" sz="1246">
                <a:solidFill>
                  <a:schemeClr val="tx1"/>
                </a:solidFill>
                <a:latin typeface="メイリオ" panose="020B0604030504040204" pitchFamily="50" charset="-128"/>
                <a:ea typeface="メイリオ" panose="020B0604030504040204" pitchFamily="50" charset="-128"/>
              </a:rPr>
              <a:t>7</a:t>
            </a:r>
            <a:r>
              <a:rPr lang="ja-JP" altLang="en-US" sz="1246">
                <a:solidFill>
                  <a:schemeClr val="tx1"/>
                </a:solidFill>
                <a:latin typeface="メイリオ" panose="020B0604030504040204" pitchFamily="50" charset="-128"/>
                <a:ea typeface="メイリオ" panose="020B0604030504040204" pitchFamily="50" charset="-128"/>
              </a:rPr>
              <a:t>年度評価評価結果においては、都道府県における取組が進んだこと等により、平均得点率等について、前年度を上回る結果となった。</a:t>
            </a:r>
            <a:endParaRPr lang="en-US" altLang="ja-JP" sz="1246">
              <a:solidFill>
                <a:schemeClr val="tx1"/>
              </a:solidFill>
              <a:latin typeface="メイリオ" panose="020B0604030504040204" pitchFamily="50" charset="-128"/>
              <a:ea typeface="メイリオ" panose="020B0604030504040204" pitchFamily="50" charset="-128"/>
            </a:endParaRPr>
          </a:p>
          <a:p>
            <a:pPr marL="173453" indent="-173453"/>
            <a:endParaRPr lang="en-US" altLang="ja-JP" sz="766">
              <a:solidFill>
                <a:schemeClr val="tx1"/>
              </a:solidFill>
              <a:latin typeface="メイリオ" panose="020B0604030504040204" pitchFamily="50" charset="-128"/>
              <a:ea typeface="メイリオ" panose="020B0604030504040204" pitchFamily="50" charset="-128"/>
            </a:endParaRPr>
          </a:p>
          <a:p>
            <a:pPr marL="173453" indent="-173453"/>
            <a:r>
              <a:rPr lang="ja-JP" altLang="en-US" sz="1246">
                <a:solidFill>
                  <a:schemeClr val="tx1"/>
                </a:solidFill>
                <a:latin typeface="メイリオ" panose="020B0604030504040204" pitchFamily="50" charset="-128"/>
                <a:ea typeface="メイリオ" panose="020B0604030504040204" pitchFamily="50" charset="-128"/>
              </a:rPr>
              <a:t>○　都道府県分については、市町村分に比べ、平均点が高い傾向にあり、また、分野別に見ると、支援の目標</a:t>
            </a:r>
            <a:r>
              <a:rPr lang="en-US" altLang="ja-JP" sz="1246">
                <a:solidFill>
                  <a:schemeClr val="tx1"/>
                </a:solidFill>
                <a:latin typeface="メイリオ" panose="020B0604030504040204" pitchFamily="50" charset="-128"/>
                <a:ea typeface="メイリオ" panose="020B0604030504040204" pitchFamily="50" charset="-128"/>
              </a:rPr>
              <a:t>Ⅲ</a:t>
            </a:r>
            <a:r>
              <a:rPr lang="ja-JP" altLang="en-US" sz="1246">
                <a:solidFill>
                  <a:schemeClr val="tx1"/>
                </a:solidFill>
                <a:latin typeface="メイリオ" panose="020B0604030504040204" pitchFamily="50" charset="-128"/>
                <a:ea typeface="メイリオ" panose="020B0604030504040204" pitchFamily="50" charset="-128"/>
              </a:rPr>
              <a:t>（在宅医療介護連携関連）の得点率が最も高く、アウトカムを除き支援の目標</a:t>
            </a:r>
            <a:r>
              <a:rPr lang="en-US" altLang="ja-JP" sz="1246">
                <a:solidFill>
                  <a:schemeClr val="tx1"/>
                </a:solidFill>
                <a:latin typeface="メイリオ" panose="020B0604030504040204" pitchFamily="50" charset="-128"/>
                <a:ea typeface="メイリオ" panose="020B0604030504040204" pitchFamily="50" charset="-128"/>
              </a:rPr>
              <a:t>Ⅰ</a:t>
            </a:r>
            <a:r>
              <a:rPr lang="ja-JP" altLang="en-US" sz="1246">
                <a:solidFill>
                  <a:schemeClr val="tx1"/>
                </a:solidFill>
                <a:latin typeface="メイリオ" panose="020B0604030504040204" pitchFamily="50" charset="-128"/>
                <a:ea typeface="メイリオ" panose="020B0604030504040204" pitchFamily="50" charset="-128"/>
              </a:rPr>
              <a:t>（介護予防・日常生活支援関連）の得点率が最も低い。</a:t>
            </a:r>
            <a:endParaRPr lang="en-US" altLang="ja-JP" sz="1246">
              <a:solidFill>
                <a:schemeClr val="tx1"/>
              </a:solidFill>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FB9BD7A2-ABA6-44F5-6CD3-6F48E8203FF2}"/>
              </a:ext>
            </a:extLst>
          </p:cNvPr>
          <p:cNvPicPr>
            <a:picLocks noChangeAspect="1"/>
          </p:cNvPicPr>
          <p:nvPr/>
        </p:nvPicPr>
        <p:blipFill>
          <a:blip r:embed="rId3"/>
          <a:stretch>
            <a:fillRect/>
          </a:stretch>
        </p:blipFill>
        <p:spPr>
          <a:xfrm>
            <a:off x="234029" y="3280588"/>
            <a:ext cx="9252204" cy="3398520"/>
          </a:xfrm>
          <a:prstGeom prst="rect">
            <a:avLst/>
          </a:prstGeom>
        </p:spPr>
      </p:pic>
      <p:sp>
        <p:nvSpPr>
          <p:cNvPr id="6" name="スライド番号プレースホルダー 9">
            <a:extLst>
              <a:ext uri="{FF2B5EF4-FFF2-40B4-BE49-F238E27FC236}">
                <a16:creationId xmlns:a16="http://schemas.microsoft.com/office/drawing/2014/main" id="{4C1E6657-2C40-87CD-93F3-74CABAE63171}"/>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1</a:t>
            </a:fld>
            <a:endPar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1731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DD186-EC54-6C2D-E2D5-1928BAA41036}"/>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39C9B661-39AD-1B5A-73C7-9BB0B9328644}"/>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（都道府県分）推進：</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目標</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Ⅲ</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「介護人材の確保その他のサービス提供基盤の整備を推進する」得点</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pic>
        <p:nvPicPr>
          <p:cNvPr id="7" name="図 6">
            <a:extLst>
              <a:ext uri="{FF2B5EF4-FFF2-40B4-BE49-F238E27FC236}">
                <a16:creationId xmlns:a16="http://schemas.microsoft.com/office/drawing/2014/main" id="{0F97D2A9-652B-15FF-2252-D30BB90B2682}"/>
              </a:ext>
            </a:extLst>
          </p:cNvPr>
          <p:cNvPicPr>
            <a:picLocks noChangeAspect="1"/>
          </p:cNvPicPr>
          <p:nvPr/>
        </p:nvPicPr>
        <p:blipFill>
          <a:blip r:embed="rId3"/>
          <a:stretch>
            <a:fillRect/>
          </a:stretch>
        </p:blipFill>
        <p:spPr>
          <a:xfrm>
            <a:off x="365093" y="558428"/>
            <a:ext cx="8990076" cy="6156960"/>
          </a:xfrm>
          <a:prstGeom prst="rect">
            <a:avLst/>
          </a:prstGeom>
        </p:spPr>
      </p:pic>
      <p:sp>
        <p:nvSpPr>
          <p:cNvPr id="2" name="スライド番号プレースホルダー 9">
            <a:extLst>
              <a:ext uri="{FF2B5EF4-FFF2-40B4-BE49-F238E27FC236}">
                <a16:creationId xmlns:a16="http://schemas.microsoft.com/office/drawing/2014/main" id="{63DEA908-E3E5-3667-B54B-DA864FC5A75F}"/>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10</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188565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7F9B7-84AC-2F83-FA7B-F81D1EB91626}"/>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EDAEAD56-5F50-CE97-BA48-A3DE0B09AC52}"/>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（都道府県分）支援：目標</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Ⅰ</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「介護予防</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日常生活支援を推進する」得点</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4" name="スライド番号プレースホルダー 9">
            <a:extLst>
              <a:ext uri="{FF2B5EF4-FFF2-40B4-BE49-F238E27FC236}">
                <a16:creationId xmlns:a16="http://schemas.microsoft.com/office/drawing/2014/main" id="{A2F00C91-7042-3D16-FAEA-A43ABAEA5AF4}"/>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11</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B410A0B-E332-08D0-54E2-E06C3066CBE2}"/>
              </a:ext>
            </a:extLst>
          </p:cNvPr>
          <p:cNvPicPr>
            <a:picLocks noChangeAspect="1"/>
          </p:cNvPicPr>
          <p:nvPr/>
        </p:nvPicPr>
        <p:blipFill>
          <a:blip r:embed="rId3"/>
          <a:stretch>
            <a:fillRect/>
          </a:stretch>
        </p:blipFill>
        <p:spPr>
          <a:xfrm>
            <a:off x="629064" y="463253"/>
            <a:ext cx="8462132" cy="6558260"/>
          </a:xfrm>
          <a:prstGeom prst="rect">
            <a:avLst/>
          </a:prstGeom>
        </p:spPr>
      </p:pic>
    </p:spTree>
    <p:extLst>
      <p:ext uri="{BB962C8B-B14F-4D97-AF65-F5344CB8AC3E}">
        <p14:creationId xmlns:p14="http://schemas.microsoft.com/office/powerpoint/2010/main" val="1308491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C57DE-C9D3-379D-BBBC-56F8DCA5B382}"/>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D214A40D-FC1D-C097-BDF7-4840E63146E1}"/>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（都道府県分）支援：目標</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Ⅱ</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「認知症総合支援を推進する」得点</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4" name="スライド番号プレースホルダー 9">
            <a:extLst>
              <a:ext uri="{FF2B5EF4-FFF2-40B4-BE49-F238E27FC236}">
                <a16:creationId xmlns:a16="http://schemas.microsoft.com/office/drawing/2014/main" id="{3F8D65DF-97AF-6ECE-1B2A-E93DCBFCA212}"/>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12</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A3495F9E-146C-D864-C1E4-B8766F94120A}"/>
              </a:ext>
            </a:extLst>
          </p:cNvPr>
          <p:cNvPicPr>
            <a:picLocks noChangeAspect="1"/>
          </p:cNvPicPr>
          <p:nvPr/>
        </p:nvPicPr>
        <p:blipFill>
          <a:blip r:embed="rId3"/>
          <a:stretch>
            <a:fillRect/>
          </a:stretch>
        </p:blipFill>
        <p:spPr>
          <a:xfrm>
            <a:off x="362807" y="558428"/>
            <a:ext cx="8994648" cy="6236208"/>
          </a:xfrm>
          <a:prstGeom prst="rect">
            <a:avLst/>
          </a:prstGeom>
        </p:spPr>
      </p:pic>
    </p:spTree>
    <p:extLst>
      <p:ext uri="{BB962C8B-B14F-4D97-AF65-F5344CB8AC3E}">
        <p14:creationId xmlns:p14="http://schemas.microsoft.com/office/powerpoint/2010/main" val="2001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23469-8C9E-1947-6FE7-F64F003E4285}"/>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B22D478A-0583-B571-A069-AFF9E899EA64}"/>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（都道府県分）支援：</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目標</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Ⅲ</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「在宅医療・在宅介護連携の体制を構築する」得点</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4" name="スライド番号プレースホルダー 9">
            <a:extLst>
              <a:ext uri="{FF2B5EF4-FFF2-40B4-BE49-F238E27FC236}">
                <a16:creationId xmlns:a16="http://schemas.microsoft.com/office/drawing/2014/main" id="{DF5F4B45-801C-392D-D314-FB4C43F0A883}"/>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13</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2623DD3E-4635-F746-95E0-FC579C8570FE}"/>
              </a:ext>
            </a:extLst>
          </p:cNvPr>
          <p:cNvPicPr>
            <a:picLocks noChangeAspect="1"/>
          </p:cNvPicPr>
          <p:nvPr/>
        </p:nvPicPr>
        <p:blipFill>
          <a:blip r:embed="rId3"/>
          <a:stretch>
            <a:fillRect/>
          </a:stretch>
        </p:blipFill>
        <p:spPr>
          <a:xfrm>
            <a:off x="347567" y="558428"/>
            <a:ext cx="9025128" cy="6166104"/>
          </a:xfrm>
          <a:prstGeom prst="rect">
            <a:avLst/>
          </a:prstGeom>
        </p:spPr>
      </p:pic>
    </p:spTree>
    <p:extLst>
      <p:ext uri="{BB962C8B-B14F-4D97-AF65-F5344CB8AC3E}">
        <p14:creationId xmlns:p14="http://schemas.microsoft.com/office/powerpoint/2010/main" val="2313173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50014-9A7B-005D-3F5A-6C8AACD74F92}"/>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CB197F45-5715-254C-321D-026796764095}"/>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（都道府県分）推進・支援共通：</a:t>
            </a:r>
            <a:b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b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目標</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Ⅳ</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「高齢者がその状況に応じて可能な限り自立した日常生活を営む」得点</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4" name="スライド番号プレースホルダー 9">
            <a:extLst>
              <a:ext uri="{FF2B5EF4-FFF2-40B4-BE49-F238E27FC236}">
                <a16:creationId xmlns:a16="http://schemas.microsoft.com/office/drawing/2014/main" id="{BC32E367-7F7D-9167-73A3-0EA04F017355}"/>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14</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1A783CB6-6F0D-AFC8-B5BC-7A57DFC36B2E}"/>
              </a:ext>
            </a:extLst>
          </p:cNvPr>
          <p:cNvPicPr>
            <a:picLocks noChangeAspect="1"/>
          </p:cNvPicPr>
          <p:nvPr/>
        </p:nvPicPr>
        <p:blipFill>
          <a:blip r:embed="rId3"/>
          <a:stretch>
            <a:fillRect/>
          </a:stretch>
        </p:blipFill>
        <p:spPr>
          <a:xfrm>
            <a:off x="359759" y="558428"/>
            <a:ext cx="9000744" cy="6170676"/>
          </a:xfrm>
          <a:prstGeom prst="rect">
            <a:avLst/>
          </a:prstGeom>
        </p:spPr>
      </p:pic>
    </p:spTree>
    <p:extLst>
      <p:ext uri="{BB962C8B-B14F-4D97-AF65-F5344CB8AC3E}">
        <p14:creationId xmlns:p14="http://schemas.microsoft.com/office/powerpoint/2010/main" val="3692491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a:off x="-1" y="-17636"/>
            <a:ext cx="9720263" cy="535511"/>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algn="ctr" defTabSz="438197"/>
            <a:r>
              <a:rPr lang="ja-JP" altLang="en-US" sz="1766" b="1" kern="0">
                <a:solidFill>
                  <a:srgbClr val="FFFFFF"/>
                </a:solidFill>
                <a:latin typeface="Meiryo" panose="020B0604030504040204" pitchFamily="34" charset="-128"/>
                <a:ea typeface="Meiryo" panose="020B0604030504040204" pitchFamily="34" charset="-128"/>
              </a:rPr>
              <a:t>令和</a:t>
            </a:r>
            <a:r>
              <a:rPr lang="en-US" altLang="ja-JP" sz="1766" b="1" kern="0">
                <a:solidFill>
                  <a:srgbClr val="FFFFFF"/>
                </a:solidFill>
                <a:latin typeface="Meiryo" panose="020B0604030504040204" pitchFamily="34" charset="-128"/>
                <a:ea typeface="Meiryo" panose="020B0604030504040204" pitchFamily="34" charset="-128"/>
              </a:rPr>
              <a:t>7</a:t>
            </a:r>
            <a:r>
              <a:rPr lang="ja-JP" altLang="en-US" sz="1766" b="1" kern="0">
                <a:solidFill>
                  <a:srgbClr val="FFFFFF"/>
                </a:solidFill>
                <a:latin typeface="Meiryo" panose="020B0604030504040204" pitchFamily="34" charset="-128"/>
                <a:ea typeface="Meiryo" panose="020B0604030504040204" pitchFamily="34" charset="-128"/>
              </a:rPr>
              <a:t>年度（市町村分）保険者機能強化推進交付金等に係る評価結果の概要</a:t>
            </a:r>
            <a:endParaRPr lang="en-US" altLang="ja-JP" sz="1766" b="1" kern="0">
              <a:solidFill>
                <a:srgbClr val="FFFFFF"/>
              </a:solidFill>
              <a:latin typeface="Meiryo" panose="020B0604030504040204" pitchFamily="34" charset="-128"/>
              <a:ea typeface="Meiryo" panose="020B0604030504040204" pitchFamily="34" charset="-128"/>
            </a:endParaRPr>
          </a:p>
        </p:txBody>
      </p:sp>
      <p:sp>
        <p:nvSpPr>
          <p:cNvPr id="5" name="正方形/長方形 4">
            <a:extLst>
              <a:ext uri="{FF2B5EF4-FFF2-40B4-BE49-F238E27FC236}">
                <a16:creationId xmlns:a16="http://schemas.microsoft.com/office/drawing/2014/main" id="{1EB6A072-9285-D9F8-1F8E-267BFE35299A}"/>
              </a:ext>
            </a:extLst>
          </p:cNvPr>
          <p:cNvSpPr/>
          <p:nvPr/>
        </p:nvSpPr>
        <p:spPr>
          <a:xfrm>
            <a:off x="251619" y="702444"/>
            <a:ext cx="9231612" cy="24151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932" indent="-171932"/>
            <a:r>
              <a:rPr lang="ja-JP" altLang="en-US" sz="1246">
                <a:solidFill>
                  <a:schemeClr val="tx1"/>
                </a:solidFill>
                <a:latin typeface="メイリオ" panose="020B0604030504040204" pitchFamily="50" charset="-128"/>
                <a:ea typeface="メイリオ" panose="020B0604030504040204" pitchFamily="50" charset="-128"/>
              </a:rPr>
              <a:t>○　</a:t>
            </a:r>
            <a:r>
              <a:rPr lang="en-US" altLang="ja-JP" sz="1246">
                <a:solidFill>
                  <a:schemeClr val="tx1"/>
                </a:solidFill>
                <a:latin typeface="メイリオ" panose="020B0604030504040204" pitchFamily="50" charset="-128"/>
                <a:ea typeface="メイリオ" panose="020B0604030504040204" pitchFamily="50" charset="-128"/>
              </a:rPr>
              <a:t>2025</a:t>
            </a:r>
            <a:r>
              <a:rPr lang="ja-JP" altLang="en-US" sz="1246">
                <a:solidFill>
                  <a:schemeClr val="tx1"/>
                </a:solidFill>
                <a:latin typeface="メイリオ" panose="020B0604030504040204" pitchFamily="50" charset="-128"/>
                <a:ea typeface="メイリオ" panose="020B0604030504040204" pitchFamily="50" charset="-128"/>
              </a:rPr>
              <a:t>年（令和</a:t>
            </a:r>
            <a:r>
              <a:rPr lang="en-US" altLang="ja-JP" sz="1246">
                <a:solidFill>
                  <a:schemeClr val="tx1"/>
                </a:solidFill>
                <a:latin typeface="メイリオ" panose="020B0604030504040204" pitchFamily="50" charset="-128"/>
                <a:ea typeface="メイリオ" panose="020B0604030504040204" pitchFamily="50" charset="-128"/>
              </a:rPr>
              <a:t>7</a:t>
            </a:r>
            <a:r>
              <a:rPr lang="ja-JP" altLang="en-US" sz="1246">
                <a:solidFill>
                  <a:schemeClr val="tx1"/>
                </a:solidFill>
                <a:latin typeface="メイリオ" panose="020B0604030504040204" pitchFamily="50" charset="-128"/>
                <a:ea typeface="メイリオ" panose="020B0604030504040204" pitchFamily="50" charset="-128"/>
              </a:rPr>
              <a:t>年度）における保険者機能強化推進交付金等の配分に活用するため、国において令和</a:t>
            </a:r>
            <a:r>
              <a:rPr lang="en-US" altLang="ja-JP" sz="1246">
                <a:solidFill>
                  <a:schemeClr val="tx1"/>
                </a:solidFill>
                <a:latin typeface="メイリオ" panose="020B0604030504040204" pitchFamily="50" charset="-128"/>
                <a:ea typeface="メイリオ" panose="020B0604030504040204" pitchFamily="50" charset="-128"/>
              </a:rPr>
              <a:t>7</a:t>
            </a:r>
            <a:r>
              <a:rPr lang="ja-JP" altLang="en-US" sz="1246">
                <a:solidFill>
                  <a:schemeClr val="tx1"/>
                </a:solidFill>
                <a:latin typeface="メイリオ" panose="020B0604030504040204" pitchFamily="50" charset="-128"/>
                <a:ea typeface="メイリオ" panose="020B0604030504040204" pitchFamily="50" charset="-128"/>
              </a:rPr>
              <a:t>年度評価指標を定め、これに基づき、</a:t>
            </a:r>
            <a:r>
              <a:rPr lang="en-US" altLang="ja-JP" sz="1246">
                <a:solidFill>
                  <a:schemeClr val="tx1"/>
                </a:solidFill>
                <a:latin typeface="メイリオ" panose="020B0604030504040204" pitchFamily="50" charset="-128"/>
                <a:ea typeface="メイリオ" panose="020B0604030504040204" pitchFamily="50" charset="-128"/>
              </a:rPr>
              <a:t>1,741</a:t>
            </a:r>
            <a:r>
              <a:rPr lang="ja-JP" altLang="en-US" sz="1246">
                <a:solidFill>
                  <a:schemeClr val="tx1"/>
                </a:solidFill>
                <a:latin typeface="メイリオ" panose="020B0604030504040204" pitchFamily="50" charset="-128"/>
                <a:ea typeface="メイリオ" panose="020B0604030504040204" pitchFamily="50" charset="-128"/>
              </a:rPr>
              <a:t>市町村が自らの取組等について評価を行った結果は、次のとおりである。</a:t>
            </a:r>
            <a:endParaRPr lang="en-US" altLang="ja-JP" sz="1246">
              <a:solidFill>
                <a:schemeClr val="tx1"/>
              </a:solidFill>
              <a:latin typeface="メイリオ" panose="020B0604030504040204" pitchFamily="50" charset="-128"/>
              <a:ea typeface="メイリオ" panose="020B0604030504040204" pitchFamily="50" charset="-128"/>
            </a:endParaRPr>
          </a:p>
          <a:p>
            <a:pPr marL="171932" indent="-171932"/>
            <a:endParaRPr lang="en-US" altLang="ja-JP" sz="766">
              <a:solidFill>
                <a:schemeClr val="tx1"/>
              </a:solidFill>
              <a:latin typeface="メイリオ" panose="020B0604030504040204" pitchFamily="50" charset="-128"/>
              <a:ea typeface="メイリオ" panose="020B0604030504040204" pitchFamily="50" charset="-128"/>
            </a:endParaRPr>
          </a:p>
          <a:p>
            <a:pPr marL="171932" indent="-171932"/>
            <a:r>
              <a:rPr lang="ja-JP" altLang="en-US" sz="1246">
                <a:solidFill>
                  <a:schemeClr val="tx1"/>
                </a:solidFill>
                <a:latin typeface="メイリオ" panose="020B0604030504040204" pitchFamily="50" charset="-128"/>
                <a:ea typeface="メイリオ" panose="020B0604030504040204"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平均点</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b="1" u="sng">
                <a:solidFill>
                  <a:srgbClr val="FF0000"/>
                </a:solidFill>
                <a:latin typeface="游ゴシック" panose="020B0400000000000000" pitchFamily="50" charset="-128"/>
                <a:ea typeface="游ゴシック" panose="020B0400000000000000" pitchFamily="50" charset="-128"/>
              </a:rPr>
              <a:t>435.0</a:t>
            </a:r>
            <a:r>
              <a:rPr lang="ja-JP" altLang="en-US" sz="1246" b="1" u="sng">
                <a:solidFill>
                  <a:srgbClr val="FF0000"/>
                </a:solidFill>
                <a:latin typeface="游ゴシック" panose="020B0400000000000000" pitchFamily="50" charset="-128"/>
                <a:ea typeface="游ゴシック" panose="020B0400000000000000" pitchFamily="50" charset="-128"/>
              </a:rPr>
              <a:t>点</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800</a:t>
            </a:r>
            <a:r>
              <a:rPr lang="ja-JP" altLang="en-US" sz="1246">
                <a:solidFill>
                  <a:schemeClr val="tx1"/>
                </a:solidFill>
                <a:latin typeface="游ゴシック" panose="020B0400000000000000" pitchFamily="50" charset="-128"/>
                <a:ea typeface="游ゴシック" panose="020B0400000000000000" pitchFamily="50" charset="-128"/>
              </a:rPr>
              <a:t>点満点）　</a:t>
            </a:r>
            <a:r>
              <a:rPr lang="en-US" altLang="ja-JP" sz="1246">
                <a:solidFill>
                  <a:schemeClr val="tx1"/>
                </a:solidFill>
                <a:latin typeface="游ゴシック" panose="020B0400000000000000" pitchFamily="50" charset="-128"/>
                <a:ea typeface="游ゴシック" panose="020B0400000000000000" pitchFamily="50" charset="-128"/>
              </a:rPr>
              <a:t>【R6</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422.4</a:t>
            </a:r>
            <a:r>
              <a:rPr lang="ja-JP" altLang="en-US" sz="1246">
                <a:solidFill>
                  <a:schemeClr val="tx1"/>
                </a:solidFill>
                <a:latin typeface="游ゴシック" panose="020B0400000000000000" pitchFamily="50" charset="-128"/>
                <a:ea typeface="游ゴシック" panose="020B0400000000000000" pitchFamily="50" charset="-128"/>
              </a:rPr>
              <a:t>点（</a:t>
            </a:r>
            <a:r>
              <a:rPr lang="en-US" altLang="ja-JP" sz="1246">
                <a:solidFill>
                  <a:schemeClr val="tx1"/>
                </a:solidFill>
                <a:latin typeface="游ゴシック" panose="020B0400000000000000" pitchFamily="50" charset="-128"/>
                <a:ea typeface="游ゴシック" panose="020B0400000000000000" pitchFamily="50" charset="-128"/>
              </a:rPr>
              <a:t>800</a:t>
            </a:r>
            <a:r>
              <a:rPr lang="ja-JP" altLang="en-US" sz="1246">
                <a:solidFill>
                  <a:schemeClr val="tx1"/>
                </a:solidFill>
                <a:latin typeface="游ゴシック" panose="020B0400000000000000" pitchFamily="50" charset="-128"/>
                <a:ea typeface="游ゴシック" panose="020B0400000000000000" pitchFamily="50" charset="-128"/>
              </a:rPr>
              <a:t>点満点）</a:t>
            </a:r>
            <a:r>
              <a:rPr lang="en-US" altLang="ja-JP" sz="1246">
                <a:solidFill>
                  <a:schemeClr val="tx1"/>
                </a:solidFill>
                <a:latin typeface="游ゴシック" panose="020B0400000000000000" pitchFamily="50" charset="-128"/>
                <a:ea typeface="游ゴシック" panose="020B0400000000000000" pitchFamily="50" charset="-128"/>
              </a:rPr>
              <a:t>】</a:t>
            </a:r>
          </a:p>
          <a:p>
            <a:pPr marL="171932" indent="-171932"/>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平均得点率</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b="1" u="sng">
                <a:solidFill>
                  <a:srgbClr val="FF0000"/>
                </a:solidFill>
                <a:latin typeface="游ゴシック" panose="020B0400000000000000" pitchFamily="50" charset="-128"/>
                <a:ea typeface="游ゴシック" panose="020B0400000000000000" pitchFamily="50" charset="-128"/>
              </a:rPr>
              <a:t>54.4</a:t>
            </a:r>
            <a:r>
              <a:rPr lang="ja-JP" altLang="en-US" sz="1246" b="1" u="sng">
                <a:solidFill>
                  <a:srgbClr val="FF0000"/>
                </a:solidFill>
                <a:latin typeface="游ゴシック" panose="020B0400000000000000" pitchFamily="50" charset="-128"/>
                <a:ea typeface="游ゴシック" panose="020B0400000000000000" pitchFamily="50" charset="-128"/>
              </a:rPr>
              <a:t>％</a:t>
            </a:r>
            <a:r>
              <a:rPr lang="ja-JP" altLang="en-US" sz="1246" b="1">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【R6</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52.8</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a:t>
            </a:r>
          </a:p>
          <a:p>
            <a:pPr marL="345385" indent="-345385"/>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得点トップ</a:t>
            </a:r>
            <a:r>
              <a:rPr lang="en-US" altLang="ja-JP" sz="1246">
                <a:solidFill>
                  <a:schemeClr val="tx1"/>
                </a:solidFill>
                <a:latin typeface="游ゴシック" panose="020B0400000000000000" pitchFamily="50" charset="-128"/>
                <a:ea typeface="游ゴシック" panose="020B0400000000000000" pitchFamily="50" charset="-128"/>
              </a:rPr>
              <a:t>】</a:t>
            </a:r>
            <a:r>
              <a:rPr lang="ja-JP" altLang="en-US" sz="1246">
                <a:solidFill>
                  <a:schemeClr val="tx1"/>
                </a:solidFill>
                <a:latin typeface="游ゴシック" panose="020B0400000000000000" pitchFamily="50" charset="-128"/>
                <a:ea typeface="游ゴシック" panose="020B0400000000000000" pitchFamily="50" charset="-128"/>
              </a:rPr>
              <a:t>　</a:t>
            </a:r>
            <a:r>
              <a:rPr lang="ja-JP" altLang="en-US" sz="1246" b="1" u="sng">
                <a:solidFill>
                  <a:srgbClr val="FF0000"/>
                </a:solidFill>
                <a:latin typeface="游ゴシック" panose="020B0400000000000000" pitchFamily="50" charset="-128"/>
                <a:ea typeface="游ゴシック" panose="020B0400000000000000" pitchFamily="50" charset="-128"/>
              </a:rPr>
              <a:t>荒尾市（熊本県）</a:t>
            </a:r>
            <a:r>
              <a:rPr lang="en-US" altLang="ja-JP" sz="1246" b="1" u="sng">
                <a:solidFill>
                  <a:srgbClr val="FF0000"/>
                </a:solidFill>
                <a:latin typeface="游ゴシック" panose="020B0400000000000000" pitchFamily="50" charset="-128"/>
                <a:ea typeface="游ゴシック" panose="020B0400000000000000" pitchFamily="50" charset="-128"/>
              </a:rPr>
              <a:t>649</a:t>
            </a:r>
            <a:r>
              <a:rPr lang="ja-JP" altLang="en-US" sz="1246" b="1" u="sng">
                <a:solidFill>
                  <a:srgbClr val="FF0000"/>
                </a:solidFill>
                <a:latin typeface="游ゴシック" panose="020B0400000000000000" pitchFamily="50" charset="-128"/>
                <a:ea typeface="游ゴシック" panose="020B0400000000000000" pitchFamily="50" charset="-128"/>
              </a:rPr>
              <a:t>点</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81.1%</a:t>
            </a:r>
            <a:r>
              <a:rPr lang="ja-JP" altLang="en-US" sz="1246">
                <a:solidFill>
                  <a:schemeClr val="tx1"/>
                </a:solidFill>
                <a:latin typeface="游ゴシック" panose="020B0400000000000000" pitchFamily="50" charset="-128"/>
                <a:ea typeface="游ゴシック" panose="020B0400000000000000" pitchFamily="50" charset="-128"/>
              </a:rPr>
              <a:t>）　</a:t>
            </a:r>
            <a:r>
              <a:rPr lang="en-US" altLang="ja-JP" sz="1246">
                <a:solidFill>
                  <a:schemeClr val="tx1"/>
                </a:solidFill>
                <a:latin typeface="游ゴシック" panose="020B0400000000000000" pitchFamily="50" charset="-128"/>
                <a:ea typeface="游ゴシック" panose="020B0400000000000000" pitchFamily="50" charset="-128"/>
              </a:rPr>
              <a:t>【R6</a:t>
            </a:r>
            <a:r>
              <a:rPr lang="ja-JP" altLang="en-US" sz="1246">
                <a:solidFill>
                  <a:schemeClr val="tx1"/>
                </a:solidFill>
                <a:latin typeface="游ゴシック" panose="020B0400000000000000" pitchFamily="50" charset="-128"/>
                <a:ea typeface="游ゴシック" panose="020B0400000000000000" pitchFamily="50" charset="-128"/>
              </a:rPr>
              <a:t>：小松市（石川県）の</a:t>
            </a:r>
            <a:r>
              <a:rPr lang="en-US" altLang="ja-JP" sz="1246">
                <a:solidFill>
                  <a:schemeClr val="tx1"/>
                </a:solidFill>
                <a:latin typeface="游ゴシック" panose="020B0400000000000000" pitchFamily="50" charset="-128"/>
                <a:ea typeface="游ゴシック" panose="020B0400000000000000" pitchFamily="50" charset="-128"/>
              </a:rPr>
              <a:t>663</a:t>
            </a:r>
            <a:r>
              <a:rPr lang="ja-JP" altLang="en-US" sz="1246">
                <a:solidFill>
                  <a:schemeClr val="tx1"/>
                </a:solidFill>
                <a:latin typeface="游ゴシック" panose="020B0400000000000000" pitchFamily="50" charset="-128"/>
                <a:ea typeface="游ゴシック" panose="020B0400000000000000" pitchFamily="50" charset="-128"/>
              </a:rPr>
              <a:t>点（得点</a:t>
            </a:r>
            <a:r>
              <a:rPr lang="en-US" altLang="ja-JP" sz="1246">
                <a:solidFill>
                  <a:schemeClr val="tx1"/>
                </a:solidFill>
                <a:latin typeface="游ゴシック" panose="020B0400000000000000" pitchFamily="50" charset="-128"/>
                <a:ea typeface="游ゴシック" panose="020B0400000000000000" pitchFamily="50" charset="-128"/>
              </a:rPr>
              <a:t>82.9</a:t>
            </a:r>
            <a:r>
              <a:rPr lang="ja-JP" altLang="en-US" sz="1246">
                <a:solidFill>
                  <a:schemeClr val="tx1"/>
                </a:solidFill>
                <a:latin typeface="游ゴシック" panose="020B0400000000000000" pitchFamily="50" charset="-128"/>
                <a:ea typeface="游ゴシック" panose="020B0400000000000000" pitchFamily="50" charset="-128"/>
              </a:rPr>
              <a:t>％）</a:t>
            </a:r>
            <a:r>
              <a:rPr lang="en-US" altLang="ja-JP" sz="1246">
                <a:solidFill>
                  <a:schemeClr val="tx1"/>
                </a:solidFill>
                <a:latin typeface="游ゴシック" panose="020B0400000000000000" pitchFamily="50" charset="-128"/>
                <a:ea typeface="游ゴシック" panose="020B0400000000000000" pitchFamily="50" charset="-128"/>
              </a:rPr>
              <a:t>】</a:t>
            </a:r>
          </a:p>
          <a:p>
            <a:pPr marL="345385" indent="-345385"/>
            <a:endParaRPr lang="en-US" altLang="ja-JP" sz="766">
              <a:solidFill>
                <a:schemeClr val="tx1"/>
              </a:solidFill>
              <a:latin typeface="游ゴシック" panose="020B0400000000000000" pitchFamily="50" charset="-128"/>
              <a:ea typeface="游ゴシック" panose="020B0400000000000000" pitchFamily="50" charset="-128"/>
            </a:endParaRPr>
          </a:p>
          <a:p>
            <a:pPr marL="173453" indent="-173453"/>
            <a:r>
              <a:rPr lang="ja-JP" altLang="en-US" sz="1246">
                <a:solidFill>
                  <a:schemeClr val="tx1"/>
                </a:solidFill>
                <a:latin typeface="メイリオ" panose="020B0604030504040204" pitchFamily="50" charset="-128"/>
                <a:ea typeface="メイリオ" panose="020B0604030504040204" pitchFamily="50" charset="-128"/>
              </a:rPr>
              <a:t>○　令和</a:t>
            </a:r>
            <a:r>
              <a:rPr lang="en-US" altLang="ja-JP" sz="1246">
                <a:solidFill>
                  <a:schemeClr val="tx1"/>
                </a:solidFill>
                <a:latin typeface="メイリオ" panose="020B0604030504040204" pitchFamily="50" charset="-128"/>
                <a:ea typeface="メイリオ" panose="020B0604030504040204" pitchFamily="50" charset="-128"/>
              </a:rPr>
              <a:t>7</a:t>
            </a:r>
            <a:r>
              <a:rPr lang="ja-JP" altLang="en-US" sz="1246">
                <a:solidFill>
                  <a:schemeClr val="tx1"/>
                </a:solidFill>
                <a:latin typeface="メイリオ" panose="020B0604030504040204" pitchFamily="50" charset="-128"/>
                <a:ea typeface="メイリオ" panose="020B0604030504040204" pitchFamily="50" charset="-128"/>
              </a:rPr>
              <a:t>年度評価結果においては、市町村における取組が進んだこと等により、平均得点率等について、ほぼ前年度を上回る結果となった。</a:t>
            </a:r>
          </a:p>
          <a:p>
            <a:pPr marL="345385" indent="-345385"/>
            <a:endParaRPr lang="en-US" altLang="ja-JP" sz="766">
              <a:solidFill>
                <a:schemeClr val="tx1"/>
              </a:solidFill>
              <a:latin typeface="メイリオ" panose="020B0604030504040204" pitchFamily="50" charset="-128"/>
              <a:ea typeface="メイリオ" panose="020B0604030504040204" pitchFamily="50" charset="-128"/>
            </a:endParaRPr>
          </a:p>
          <a:p>
            <a:pPr marL="173453" indent="-173453"/>
            <a:r>
              <a:rPr lang="ja-JP" altLang="en-US" sz="1246">
                <a:solidFill>
                  <a:schemeClr val="tx1"/>
                </a:solidFill>
                <a:latin typeface="メイリオ" panose="020B0604030504040204" pitchFamily="50" charset="-128"/>
                <a:ea typeface="メイリオ" panose="020B0604030504040204" pitchFamily="50" charset="-128"/>
              </a:rPr>
              <a:t>○　分野別に見ると、支援の目標</a:t>
            </a:r>
            <a:r>
              <a:rPr lang="en-US" altLang="ja-JP" sz="1246">
                <a:solidFill>
                  <a:schemeClr val="tx1"/>
                </a:solidFill>
                <a:latin typeface="メイリオ" panose="020B0604030504040204" pitchFamily="50" charset="-128"/>
                <a:ea typeface="メイリオ" panose="020B0604030504040204" pitchFamily="50" charset="-128"/>
              </a:rPr>
              <a:t>Ⅲ</a:t>
            </a:r>
            <a:r>
              <a:rPr lang="ja-JP" altLang="en-US" sz="1246">
                <a:solidFill>
                  <a:schemeClr val="tx1"/>
                </a:solidFill>
                <a:latin typeface="メイリオ" panose="020B0604030504040204" pitchFamily="50" charset="-128"/>
                <a:ea typeface="メイリオ" panose="020B0604030504040204" pitchFamily="50" charset="-128"/>
              </a:rPr>
              <a:t>（在宅医療介護連携関連）の得点率が最も高く、支援の目標</a:t>
            </a:r>
            <a:r>
              <a:rPr lang="en-US" altLang="ja-JP" sz="1246">
                <a:solidFill>
                  <a:schemeClr val="tx1"/>
                </a:solidFill>
                <a:latin typeface="メイリオ" panose="020B0604030504040204" pitchFamily="50" charset="-128"/>
                <a:ea typeface="メイリオ" panose="020B0604030504040204" pitchFamily="50" charset="-128"/>
              </a:rPr>
              <a:t>Ⅱ</a:t>
            </a:r>
            <a:r>
              <a:rPr lang="ja-JP" altLang="en-US" sz="1246">
                <a:solidFill>
                  <a:schemeClr val="tx1"/>
                </a:solidFill>
                <a:latin typeface="メイリオ" panose="020B0604030504040204" pitchFamily="50" charset="-128"/>
                <a:ea typeface="メイリオ" panose="020B0604030504040204" pitchFamily="50" charset="-128"/>
              </a:rPr>
              <a:t>（認知症総合支援関連）の得点率が最も低い。</a:t>
            </a:r>
            <a:endParaRPr lang="en-US" altLang="ja-JP" sz="1246">
              <a:solidFill>
                <a:schemeClr val="tx1"/>
              </a:solidFill>
              <a:latin typeface="メイリオ" panose="020B0604030504040204" pitchFamily="50" charset="-128"/>
              <a:ea typeface="メイリオ" panose="020B0604030504040204" pitchFamily="50" charset="-128"/>
            </a:endParaRPr>
          </a:p>
        </p:txBody>
      </p:sp>
      <p:sp>
        <p:nvSpPr>
          <p:cNvPr id="6" name="スライド番号プレースホルダー 9">
            <a:extLst>
              <a:ext uri="{FF2B5EF4-FFF2-40B4-BE49-F238E27FC236}">
                <a16:creationId xmlns:a16="http://schemas.microsoft.com/office/drawing/2014/main" id="{39D7F815-BF85-0A33-C9AE-4782F06F89EC}"/>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15</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8" name="図 7">
            <a:extLst>
              <a:ext uri="{FF2B5EF4-FFF2-40B4-BE49-F238E27FC236}">
                <a16:creationId xmlns:a16="http://schemas.microsoft.com/office/drawing/2014/main" id="{51A89076-5225-B175-23FA-41333CC09D05}"/>
              </a:ext>
            </a:extLst>
          </p:cNvPr>
          <p:cNvPicPr>
            <a:picLocks noChangeAspect="1"/>
          </p:cNvPicPr>
          <p:nvPr/>
        </p:nvPicPr>
        <p:blipFill>
          <a:blip r:embed="rId3"/>
          <a:stretch>
            <a:fillRect/>
          </a:stretch>
        </p:blipFill>
        <p:spPr>
          <a:xfrm>
            <a:off x="250793" y="3293544"/>
            <a:ext cx="9218676" cy="3241548"/>
          </a:xfrm>
          <a:prstGeom prst="rect">
            <a:avLst/>
          </a:prstGeom>
        </p:spPr>
      </p:pic>
    </p:spTree>
    <p:extLst>
      <p:ext uri="{BB962C8B-B14F-4D97-AF65-F5344CB8AC3E}">
        <p14:creationId xmlns:p14="http://schemas.microsoft.com/office/powerpoint/2010/main" val="2008374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algn="ctr" defTabSz="438197"/>
            <a:r>
              <a:rPr lang="ja-JP" altLang="en-US" sz="1766" b="1" kern="0">
                <a:solidFill>
                  <a:srgbClr val="FFFFFF"/>
                </a:solidFill>
                <a:latin typeface="Meiryo" panose="020B0604030504040204" pitchFamily="34" charset="-128"/>
                <a:ea typeface="Meiryo" panose="020B0604030504040204" pitchFamily="34" charset="-128"/>
              </a:rPr>
              <a:t>令和</a:t>
            </a:r>
            <a:r>
              <a:rPr lang="en-US" altLang="ja-JP" sz="1766" b="1" kern="0">
                <a:solidFill>
                  <a:srgbClr val="FFFFFF"/>
                </a:solidFill>
                <a:latin typeface="Meiryo" panose="020B0604030504040204" pitchFamily="34" charset="-128"/>
                <a:ea typeface="Meiryo" panose="020B0604030504040204" pitchFamily="34" charset="-128"/>
              </a:rPr>
              <a:t>7</a:t>
            </a:r>
            <a:r>
              <a:rPr lang="zh-TW" altLang="en-US" sz="1766" b="1" kern="0">
                <a:solidFill>
                  <a:srgbClr val="FFFFFF"/>
                </a:solidFill>
                <a:latin typeface="Meiryo" panose="020B0604030504040204" pitchFamily="34" charset="-128"/>
                <a:ea typeface="Meiryo" panose="020B0604030504040204" pitchFamily="34" charset="-128"/>
              </a:rPr>
              <a:t>年度（市町村分）</a:t>
            </a:r>
            <a:r>
              <a:rPr lang="ja-JP" altLang="en-US" sz="1766" b="1" kern="0">
                <a:solidFill>
                  <a:srgbClr val="FFFFFF"/>
                </a:solidFill>
                <a:latin typeface="Meiryo" panose="020B0604030504040204" pitchFamily="34" charset="-128"/>
                <a:ea typeface="Meiryo" panose="020B0604030504040204" pitchFamily="34" charset="-128"/>
              </a:rPr>
              <a:t>第１号被保険者規模別総合得点上位</a:t>
            </a:r>
            <a:r>
              <a:rPr lang="en-US" altLang="ja-JP" sz="1766" b="1" kern="0">
                <a:solidFill>
                  <a:srgbClr val="FFFFFF"/>
                </a:solidFill>
                <a:latin typeface="Meiryo" panose="020B0604030504040204" pitchFamily="34" charset="-128"/>
                <a:ea typeface="Meiryo" panose="020B0604030504040204" pitchFamily="34" charset="-128"/>
              </a:rPr>
              <a:t>30</a:t>
            </a:r>
            <a:r>
              <a:rPr lang="ja-JP" altLang="en-US" sz="1766" b="1" kern="0">
                <a:solidFill>
                  <a:srgbClr val="FFFFFF"/>
                </a:solidFill>
                <a:latin typeface="Meiryo" panose="020B0604030504040204" pitchFamily="34" charset="-128"/>
                <a:ea typeface="Meiryo" panose="020B0604030504040204" pitchFamily="34" charset="-128"/>
              </a:rPr>
              <a:t>市町村①</a:t>
            </a:r>
            <a:endParaRPr lang="en-US" altLang="ja-JP" sz="1766" b="1" kern="0">
              <a:solidFill>
                <a:srgbClr val="FFFFFF"/>
              </a:solidFill>
              <a:latin typeface="Meiryo" panose="020B0604030504040204" pitchFamily="34" charset="-128"/>
              <a:ea typeface="Meiryo" panose="020B0604030504040204" pitchFamily="34" charset="-128"/>
            </a:endParaRPr>
          </a:p>
        </p:txBody>
      </p:sp>
      <p:sp>
        <p:nvSpPr>
          <p:cNvPr id="2" name="スライド番号プレースホルダー 9">
            <a:extLst>
              <a:ext uri="{FF2B5EF4-FFF2-40B4-BE49-F238E27FC236}">
                <a16:creationId xmlns:a16="http://schemas.microsoft.com/office/drawing/2014/main" id="{E04A991B-53EE-3F40-0E10-544C9DDBBE67}"/>
              </a:ext>
            </a:extLst>
          </p:cNvPr>
          <p:cNvSpPr>
            <a:spLocks noGrp="1"/>
          </p:cNvSpPr>
          <p:nvPr>
            <p:ph type="sldNum" sz="quarter" idx="12"/>
          </p:nvPr>
        </p:nvSpPr>
        <p:spPr>
          <a:xfrm>
            <a:off x="7420499" y="6536853"/>
            <a:ext cx="2173708" cy="358279"/>
          </a:xfrm>
        </p:spPr>
        <p:txBody>
          <a:bodyPr vert="horz" lIns="85994" tIns="42996" rIns="85994" bIns="42996" rtlCol="0" anchor="ctr"/>
          <a:lstStyle/>
          <a:p>
            <a:pPr defTabSz="876393"/>
            <a:fld id="{9E2A29CB-BA86-48A6-80E1-CB8750A963B5}" type="slidenum">
              <a:rPr lang="ja-JP" altLang="en-US" sz="1129" b="1">
                <a:solidFill>
                  <a:schemeClr val="tx1"/>
                </a:solidFill>
                <a:latin typeface="Meiryo UI" panose="020B0604030504040204" pitchFamily="50" charset="-128"/>
                <a:ea typeface="Meiryo UI" panose="020B0604030504040204" pitchFamily="50" charset="-128"/>
              </a:rPr>
              <a:pPr defTabSz="876393"/>
              <a:t>16</a:t>
            </a:fld>
            <a:endParaRPr lang="ja-JP" altLang="en-US" sz="1129" b="1" dirty="0">
              <a:solidFill>
                <a:schemeClr val="tx1"/>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605C8F6D-877E-EB73-8C13-3A7F0F4D6F7A}"/>
              </a:ext>
            </a:extLst>
          </p:cNvPr>
          <p:cNvPicPr>
            <a:picLocks noChangeAspect="1"/>
          </p:cNvPicPr>
          <p:nvPr/>
        </p:nvPicPr>
        <p:blipFill>
          <a:blip r:embed="rId3"/>
          <a:stretch>
            <a:fillRect/>
          </a:stretch>
        </p:blipFill>
        <p:spPr>
          <a:xfrm>
            <a:off x="244696" y="737076"/>
            <a:ext cx="9230868" cy="5547360"/>
          </a:xfrm>
          <a:prstGeom prst="rect">
            <a:avLst/>
          </a:prstGeom>
        </p:spPr>
      </p:pic>
    </p:spTree>
    <p:extLst>
      <p:ext uri="{BB962C8B-B14F-4D97-AF65-F5344CB8AC3E}">
        <p14:creationId xmlns:p14="http://schemas.microsoft.com/office/powerpoint/2010/main" val="249681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algn="ctr" defTabSz="438197"/>
            <a:r>
              <a:rPr lang="ja-JP" altLang="en-US" sz="1766" b="1" kern="0">
                <a:solidFill>
                  <a:srgbClr val="FFFFFF"/>
                </a:solidFill>
                <a:latin typeface="Meiryo" panose="020B0604030504040204" pitchFamily="34" charset="-128"/>
                <a:ea typeface="Meiryo" panose="020B0604030504040204" pitchFamily="34" charset="-128"/>
              </a:rPr>
              <a:t>令和</a:t>
            </a:r>
            <a:r>
              <a:rPr lang="en-US" altLang="ja-JP" sz="1766" b="1" kern="0">
                <a:solidFill>
                  <a:srgbClr val="FFFFFF"/>
                </a:solidFill>
                <a:latin typeface="Meiryo" panose="020B0604030504040204" pitchFamily="34" charset="-128"/>
                <a:ea typeface="Meiryo" panose="020B0604030504040204" pitchFamily="34" charset="-128"/>
              </a:rPr>
              <a:t>7</a:t>
            </a:r>
            <a:r>
              <a:rPr lang="zh-TW" altLang="en-US" sz="1766" b="1" kern="0">
                <a:solidFill>
                  <a:srgbClr val="FFFFFF"/>
                </a:solidFill>
                <a:latin typeface="Meiryo" panose="020B0604030504040204" pitchFamily="34" charset="-128"/>
                <a:ea typeface="Meiryo" panose="020B0604030504040204" pitchFamily="34" charset="-128"/>
              </a:rPr>
              <a:t>年度（市町村分）</a:t>
            </a:r>
            <a:r>
              <a:rPr lang="ja-JP" altLang="en-US" sz="1766" b="1" kern="0">
                <a:solidFill>
                  <a:srgbClr val="FFFFFF"/>
                </a:solidFill>
                <a:latin typeface="Meiryo" panose="020B0604030504040204" pitchFamily="34" charset="-128"/>
                <a:ea typeface="Meiryo" panose="020B0604030504040204" pitchFamily="34" charset="-128"/>
              </a:rPr>
              <a:t>第１号被保険者規模別総合得点上位</a:t>
            </a:r>
            <a:r>
              <a:rPr lang="en-US" altLang="ja-JP" sz="1766" b="1" kern="0">
                <a:solidFill>
                  <a:srgbClr val="FFFFFF"/>
                </a:solidFill>
                <a:latin typeface="Meiryo" panose="020B0604030504040204" pitchFamily="34" charset="-128"/>
                <a:ea typeface="Meiryo" panose="020B0604030504040204" pitchFamily="34" charset="-128"/>
              </a:rPr>
              <a:t>30</a:t>
            </a:r>
            <a:r>
              <a:rPr lang="ja-JP" altLang="en-US" sz="1766" b="1" kern="0">
                <a:solidFill>
                  <a:srgbClr val="FFFFFF"/>
                </a:solidFill>
                <a:latin typeface="Meiryo" panose="020B0604030504040204" pitchFamily="34" charset="-128"/>
                <a:ea typeface="Meiryo" panose="020B0604030504040204" pitchFamily="34" charset="-128"/>
              </a:rPr>
              <a:t>市町村②</a:t>
            </a:r>
            <a:endParaRPr lang="en-US" altLang="ja-JP" sz="1766" b="1" kern="0">
              <a:solidFill>
                <a:srgbClr val="FFFFFF"/>
              </a:solidFill>
              <a:latin typeface="Meiryo" panose="020B0604030504040204" pitchFamily="34" charset="-128"/>
              <a:ea typeface="Meiryo" panose="020B0604030504040204" pitchFamily="34" charset="-128"/>
            </a:endParaRPr>
          </a:p>
        </p:txBody>
      </p:sp>
      <p:sp>
        <p:nvSpPr>
          <p:cNvPr id="4" name="スライド番号プレースホルダー 9">
            <a:extLst>
              <a:ext uri="{FF2B5EF4-FFF2-40B4-BE49-F238E27FC236}">
                <a16:creationId xmlns:a16="http://schemas.microsoft.com/office/drawing/2014/main" id="{8D0A5FC6-7311-84DE-B176-E4048D5CD5AA}"/>
              </a:ext>
            </a:extLst>
          </p:cNvPr>
          <p:cNvSpPr>
            <a:spLocks noGrp="1"/>
          </p:cNvSpPr>
          <p:nvPr>
            <p:ph type="sldNum" sz="quarter" idx="12"/>
          </p:nvPr>
        </p:nvSpPr>
        <p:spPr>
          <a:xfrm>
            <a:off x="7420499" y="6536853"/>
            <a:ext cx="2173708" cy="358279"/>
          </a:xfrm>
        </p:spPr>
        <p:txBody>
          <a:bodyPr vert="horz" lIns="85994" tIns="42996" rIns="85994" bIns="42996" rtlCol="0" anchor="ctr"/>
          <a:lstStyle/>
          <a:p>
            <a:pPr defTabSz="876393"/>
            <a:fld id="{9E2A29CB-BA86-48A6-80E1-CB8750A963B5}" type="slidenum">
              <a:rPr lang="ja-JP" altLang="en-US" sz="1129" b="1">
                <a:solidFill>
                  <a:schemeClr val="tx1"/>
                </a:solidFill>
                <a:latin typeface="Meiryo UI" panose="020B0604030504040204" pitchFamily="50" charset="-128"/>
                <a:ea typeface="Meiryo UI" panose="020B0604030504040204" pitchFamily="50" charset="-128"/>
              </a:rPr>
              <a:pPr defTabSz="876393"/>
              <a:t>17</a:t>
            </a:fld>
            <a:endParaRPr lang="ja-JP" altLang="en-US" sz="1129" b="1"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C4D572C7-2DC3-1EF2-9187-CE06F634AD9D}"/>
              </a:ext>
            </a:extLst>
          </p:cNvPr>
          <p:cNvPicPr>
            <a:picLocks noChangeAspect="1"/>
          </p:cNvPicPr>
          <p:nvPr/>
        </p:nvPicPr>
        <p:blipFill>
          <a:blip r:embed="rId3"/>
          <a:stretch>
            <a:fillRect/>
          </a:stretch>
        </p:blipFill>
        <p:spPr>
          <a:xfrm>
            <a:off x="208882" y="761371"/>
            <a:ext cx="9302496" cy="5618988"/>
          </a:xfrm>
          <a:prstGeom prst="rect">
            <a:avLst/>
          </a:prstGeom>
        </p:spPr>
      </p:pic>
    </p:spTree>
    <p:extLst>
      <p:ext uri="{BB962C8B-B14F-4D97-AF65-F5344CB8AC3E}">
        <p14:creationId xmlns:p14="http://schemas.microsoft.com/office/powerpoint/2010/main" val="1360357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algn="ctr" defTabSz="438197"/>
            <a:r>
              <a:rPr lang="ja-JP" altLang="en-US" sz="1766" b="1" kern="0">
                <a:solidFill>
                  <a:srgbClr val="FFFFFF"/>
                </a:solidFill>
                <a:latin typeface="Meiryo" panose="020B0604030504040204" pitchFamily="34" charset="-128"/>
                <a:ea typeface="Meiryo" panose="020B0604030504040204" pitchFamily="34" charset="-128"/>
              </a:rPr>
              <a:t>令和</a:t>
            </a:r>
            <a:r>
              <a:rPr lang="en-US" altLang="ja-JP" sz="1766" b="1" kern="0">
                <a:solidFill>
                  <a:srgbClr val="FFFFFF"/>
                </a:solidFill>
                <a:latin typeface="Meiryo" panose="020B0604030504040204" pitchFamily="34" charset="-128"/>
                <a:ea typeface="Meiryo" panose="020B0604030504040204" pitchFamily="34" charset="-128"/>
              </a:rPr>
              <a:t>7</a:t>
            </a:r>
            <a:r>
              <a:rPr lang="zh-TW" altLang="en-US" sz="1766" b="1" kern="0">
                <a:solidFill>
                  <a:srgbClr val="FFFFFF"/>
                </a:solidFill>
                <a:latin typeface="Meiryo" panose="020B0604030504040204" pitchFamily="34" charset="-128"/>
                <a:ea typeface="Meiryo" panose="020B0604030504040204" pitchFamily="34" charset="-128"/>
              </a:rPr>
              <a:t>年度（市町村分）</a:t>
            </a:r>
            <a:r>
              <a:rPr lang="ja-JP" altLang="en-US" sz="1766" b="1" kern="0">
                <a:solidFill>
                  <a:srgbClr val="FFFFFF"/>
                </a:solidFill>
                <a:latin typeface="Meiryo" panose="020B0604030504040204" pitchFamily="34" charset="-128"/>
                <a:ea typeface="Meiryo" panose="020B0604030504040204" pitchFamily="34" charset="-128"/>
              </a:rPr>
              <a:t>第１号被保険者規模別総合得点上位</a:t>
            </a:r>
            <a:r>
              <a:rPr lang="en-US" altLang="ja-JP" sz="1766" b="1" kern="0">
                <a:solidFill>
                  <a:srgbClr val="FFFFFF"/>
                </a:solidFill>
                <a:latin typeface="Meiryo" panose="020B0604030504040204" pitchFamily="34" charset="-128"/>
                <a:ea typeface="Meiryo" panose="020B0604030504040204" pitchFamily="34" charset="-128"/>
              </a:rPr>
              <a:t>30</a:t>
            </a:r>
            <a:r>
              <a:rPr lang="ja-JP" altLang="en-US" sz="1766" b="1" kern="0">
                <a:solidFill>
                  <a:srgbClr val="FFFFFF"/>
                </a:solidFill>
                <a:latin typeface="Meiryo" panose="020B0604030504040204" pitchFamily="34" charset="-128"/>
                <a:ea typeface="Meiryo" panose="020B0604030504040204" pitchFamily="34" charset="-128"/>
              </a:rPr>
              <a:t>市町村③</a:t>
            </a:r>
            <a:endParaRPr lang="en-US" altLang="ja-JP" sz="1766" b="1" kern="0">
              <a:solidFill>
                <a:srgbClr val="FFFFFF"/>
              </a:solidFill>
              <a:latin typeface="Meiryo" panose="020B0604030504040204" pitchFamily="34" charset="-128"/>
              <a:ea typeface="Meiryo" panose="020B0604030504040204" pitchFamily="34" charset="-128"/>
            </a:endParaRPr>
          </a:p>
        </p:txBody>
      </p:sp>
      <p:sp>
        <p:nvSpPr>
          <p:cNvPr id="4" name="スライド番号プレースホルダー 9">
            <a:extLst>
              <a:ext uri="{FF2B5EF4-FFF2-40B4-BE49-F238E27FC236}">
                <a16:creationId xmlns:a16="http://schemas.microsoft.com/office/drawing/2014/main" id="{68E1FB7E-3282-5682-6E19-08C4F7CF0FB3}"/>
              </a:ext>
            </a:extLst>
          </p:cNvPr>
          <p:cNvSpPr>
            <a:spLocks noGrp="1"/>
          </p:cNvSpPr>
          <p:nvPr>
            <p:ph type="sldNum" sz="quarter" idx="12"/>
          </p:nvPr>
        </p:nvSpPr>
        <p:spPr>
          <a:xfrm>
            <a:off x="7420499" y="6536853"/>
            <a:ext cx="2173708" cy="358279"/>
          </a:xfrm>
        </p:spPr>
        <p:txBody>
          <a:bodyPr vert="horz" lIns="85994" tIns="42996" rIns="85994" bIns="42996" rtlCol="0" anchor="ctr"/>
          <a:lstStyle/>
          <a:p>
            <a:pPr defTabSz="876393"/>
            <a:fld id="{9E2A29CB-BA86-48A6-80E1-CB8750A963B5}" type="slidenum">
              <a:rPr lang="ja-JP" altLang="en-US" sz="1129" b="1">
                <a:solidFill>
                  <a:schemeClr val="tx1"/>
                </a:solidFill>
                <a:latin typeface="Meiryo UI" panose="020B0604030504040204" pitchFamily="50" charset="-128"/>
                <a:ea typeface="Meiryo UI" panose="020B0604030504040204" pitchFamily="50" charset="-128"/>
              </a:rPr>
              <a:pPr defTabSz="876393"/>
              <a:t>18</a:t>
            </a:fld>
            <a:endParaRPr lang="ja-JP" altLang="en-US" sz="1129" b="1"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7DC146FA-8E07-ECC5-4AEC-871D7B0AC943}"/>
              </a:ext>
            </a:extLst>
          </p:cNvPr>
          <p:cNvPicPr>
            <a:picLocks noChangeAspect="1"/>
          </p:cNvPicPr>
          <p:nvPr/>
        </p:nvPicPr>
        <p:blipFill>
          <a:blip r:embed="rId3"/>
          <a:stretch>
            <a:fillRect/>
          </a:stretch>
        </p:blipFill>
        <p:spPr>
          <a:xfrm>
            <a:off x="193642" y="771882"/>
            <a:ext cx="9332976" cy="5474208"/>
          </a:xfrm>
          <a:prstGeom prst="rect">
            <a:avLst/>
          </a:prstGeom>
        </p:spPr>
      </p:pic>
    </p:spTree>
    <p:extLst>
      <p:ext uri="{BB962C8B-B14F-4D97-AF65-F5344CB8AC3E}">
        <p14:creationId xmlns:p14="http://schemas.microsoft.com/office/powerpoint/2010/main" val="2493240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26478-4110-BA67-E977-4896ED240369}"/>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EABE7E1F-A915-61F1-7752-4348B1FBDC3E}"/>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（市町村分）保険者機能強化推進交付金等に係る総合得点＜推進</a:t>
            </a:r>
            <a:r>
              <a:rPr kumimoji="1" lang="en-US" altLang="ja-JP"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支援＞</a:t>
            </a:r>
            <a:endParaRPr kumimoji="1" lang="en-US" altLang="ja-JP"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6905F558-6BAF-B860-809F-E7EA67A48BC8}"/>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19</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3C8090B5-7D7D-241B-6C43-81A764ECF68C}"/>
              </a:ext>
            </a:extLst>
          </p:cNvPr>
          <p:cNvPicPr>
            <a:picLocks noChangeAspect="1"/>
          </p:cNvPicPr>
          <p:nvPr/>
        </p:nvPicPr>
        <p:blipFill>
          <a:blip r:embed="rId3"/>
          <a:stretch>
            <a:fillRect/>
          </a:stretch>
        </p:blipFill>
        <p:spPr>
          <a:xfrm>
            <a:off x="357472" y="630436"/>
            <a:ext cx="9005316" cy="6167628"/>
          </a:xfrm>
          <a:prstGeom prst="rect">
            <a:avLst/>
          </a:prstGeom>
        </p:spPr>
      </p:pic>
    </p:spTree>
    <p:extLst>
      <p:ext uri="{BB962C8B-B14F-4D97-AF65-F5344CB8AC3E}">
        <p14:creationId xmlns:p14="http://schemas.microsoft.com/office/powerpoint/2010/main" val="197781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令和７</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分）</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総合得点順位</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2" name="スライド番号プレースホルダー 9">
            <a:extLst>
              <a:ext uri="{FF2B5EF4-FFF2-40B4-BE49-F238E27FC236}">
                <a16:creationId xmlns:a16="http://schemas.microsoft.com/office/drawing/2014/main" id="{E04A991B-53EE-3F40-0E10-544C9DDBBE67}"/>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2BCF73C9-FCA9-C53A-79A5-952A9433A43A}"/>
              </a:ext>
            </a:extLst>
          </p:cNvPr>
          <p:cNvPicPr>
            <a:picLocks noChangeAspect="1"/>
          </p:cNvPicPr>
          <p:nvPr/>
        </p:nvPicPr>
        <p:blipFill>
          <a:blip r:embed="rId3"/>
          <a:stretch>
            <a:fillRect/>
          </a:stretch>
        </p:blipFill>
        <p:spPr>
          <a:xfrm>
            <a:off x="340795" y="793278"/>
            <a:ext cx="4419600" cy="5981700"/>
          </a:xfrm>
          <a:prstGeom prst="rect">
            <a:avLst/>
          </a:prstGeom>
        </p:spPr>
      </p:pic>
      <p:pic>
        <p:nvPicPr>
          <p:cNvPr id="10" name="図 9">
            <a:extLst>
              <a:ext uri="{FF2B5EF4-FFF2-40B4-BE49-F238E27FC236}">
                <a16:creationId xmlns:a16="http://schemas.microsoft.com/office/drawing/2014/main" id="{F8531EBF-6E59-8AAE-CAB7-0F97BBCAD996}"/>
              </a:ext>
            </a:extLst>
          </p:cNvPr>
          <p:cNvPicPr>
            <a:picLocks noChangeAspect="1"/>
          </p:cNvPicPr>
          <p:nvPr/>
        </p:nvPicPr>
        <p:blipFill>
          <a:blip r:embed="rId4"/>
          <a:stretch>
            <a:fillRect/>
          </a:stretch>
        </p:blipFill>
        <p:spPr>
          <a:xfrm>
            <a:off x="4959868" y="820895"/>
            <a:ext cx="4419600" cy="5972175"/>
          </a:xfrm>
          <a:prstGeom prst="rect">
            <a:avLst/>
          </a:prstGeom>
        </p:spPr>
      </p:pic>
    </p:spTree>
    <p:extLst>
      <p:ext uri="{BB962C8B-B14F-4D97-AF65-F5344CB8AC3E}">
        <p14:creationId xmlns:p14="http://schemas.microsoft.com/office/powerpoint/2010/main" val="270114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73D00-E25A-65C3-1FD3-FA46EBA4CB3C}"/>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886C5E7A-E7B8-9643-BCAE-E504BC5A5D1D}"/>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（市町村分）保険者機能強化推進交付金に係る得点＜①目標別＞</a:t>
            </a:r>
            <a:endParaRPr kumimoji="1" lang="en-US" altLang="ja-JP"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85BA109C-5795-0682-C28F-9B64A0967DB4}"/>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20</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9C186395-94CC-2D39-7C6F-E58EFA8820CC}"/>
              </a:ext>
            </a:extLst>
          </p:cNvPr>
          <p:cNvPicPr>
            <a:picLocks noChangeAspect="1"/>
          </p:cNvPicPr>
          <p:nvPr/>
        </p:nvPicPr>
        <p:blipFill>
          <a:blip r:embed="rId3"/>
          <a:stretch>
            <a:fillRect/>
          </a:stretch>
        </p:blipFill>
        <p:spPr>
          <a:xfrm>
            <a:off x="357472" y="548364"/>
            <a:ext cx="9005316" cy="6167628"/>
          </a:xfrm>
          <a:prstGeom prst="rect">
            <a:avLst/>
          </a:prstGeom>
        </p:spPr>
      </p:pic>
    </p:spTree>
    <p:extLst>
      <p:ext uri="{BB962C8B-B14F-4D97-AF65-F5344CB8AC3E}">
        <p14:creationId xmlns:p14="http://schemas.microsoft.com/office/powerpoint/2010/main" val="1299986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54B30-5BD4-8774-6211-D0A933D3E00F}"/>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E1D6AF6E-E3BD-4619-00E4-5C34540FF83C}"/>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（市町村分）保険者機能強化推進交付金に係る得点＜②指標群別＞</a:t>
            </a:r>
            <a:endParaRPr kumimoji="1" lang="en-US" altLang="ja-JP"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D4801111-0726-F0EF-8101-80294C5CC943}"/>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21</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E2AFEA7-ECD0-D0D3-81CD-C7AC2250601D}"/>
              </a:ext>
            </a:extLst>
          </p:cNvPr>
          <p:cNvPicPr>
            <a:picLocks noChangeAspect="1"/>
          </p:cNvPicPr>
          <p:nvPr/>
        </p:nvPicPr>
        <p:blipFill>
          <a:blip r:embed="rId3"/>
          <a:stretch>
            <a:fillRect/>
          </a:stretch>
        </p:blipFill>
        <p:spPr>
          <a:xfrm>
            <a:off x="356710" y="630436"/>
            <a:ext cx="9006840" cy="6169152"/>
          </a:xfrm>
          <a:prstGeom prst="rect">
            <a:avLst/>
          </a:prstGeom>
        </p:spPr>
      </p:pic>
    </p:spTree>
    <p:extLst>
      <p:ext uri="{BB962C8B-B14F-4D97-AF65-F5344CB8AC3E}">
        <p14:creationId xmlns:p14="http://schemas.microsoft.com/office/powerpoint/2010/main" val="2994643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18FD68-8A90-48EA-104B-E3B03BC48629}"/>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3D55A735-10CE-D05D-6491-4F7020B4BFF6}"/>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a:t>
            </a:r>
            <a:r>
              <a:rPr kumimoji="1" lang="zh-TW"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介護保険保険者努力支援交付金</a:t>
            </a: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に係る得点＜①目標別＞</a:t>
            </a:r>
            <a:endParaRPr kumimoji="1" lang="en-US" altLang="ja-JP"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6BE20D8F-0D54-FD42-902D-96C250984B9E}"/>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22</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EB0D432A-DF50-43BA-0AA6-ECD3A89BBA6B}"/>
              </a:ext>
            </a:extLst>
          </p:cNvPr>
          <p:cNvPicPr>
            <a:picLocks noChangeAspect="1"/>
          </p:cNvPicPr>
          <p:nvPr/>
        </p:nvPicPr>
        <p:blipFill>
          <a:blip r:embed="rId3"/>
          <a:stretch>
            <a:fillRect/>
          </a:stretch>
        </p:blipFill>
        <p:spPr>
          <a:xfrm>
            <a:off x="357472" y="630436"/>
            <a:ext cx="9005316" cy="6169152"/>
          </a:xfrm>
          <a:prstGeom prst="rect">
            <a:avLst/>
          </a:prstGeom>
        </p:spPr>
      </p:pic>
    </p:spTree>
    <p:extLst>
      <p:ext uri="{BB962C8B-B14F-4D97-AF65-F5344CB8AC3E}">
        <p14:creationId xmlns:p14="http://schemas.microsoft.com/office/powerpoint/2010/main" val="2133061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028DCF-968C-74F1-14E9-988861097166}"/>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30C73D50-730F-DA19-8232-E5D9321B0569}"/>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8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a:t>
            </a:r>
            <a:r>
              <a:rPr kumimoji="1" lang="zh-TW"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介護保険保険者努力支援交付金</a:t>
            </a:r>
            <a:r>
              <a:rPr kumimoji="1" lang="ja-JP" altLang="en-US"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に係る得点＜②指標群別＞</a:t>
            </a:r>
            <a:endParaRPr kumimoji="1" lang="en-US" altLang="ja-JP" sz="18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D5473D0B-F7C8-31E1-E0FF-343D22A2FC51}"/>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23</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6EC46252-01D5-F50F-8262-D7D545F41491}"/>
              </a:ext>
            </a:extLst>
          </p:cNvPr>
          <p:cNvPicPr>
            <a:picLocks noChangeAspect="1"/>
          </p:cNvPicPr>
          <p:nvPr/>
        </p:nvPicPr>
        <p:blipFill>
          <a:blip r:embed="rId3"/>
          <a:stretch>
            <a:fillRect/>
          </a:stretch>
        </p:blipFill>
        <p:spPr>
          <a:xfrm>
            <a:off x="357472" y="540424"/>
            <a:ext cx="9005316" cy="6167628"/>
          </a:xfrm>
          <a:prstGeom prst="rect">
            <a:avLst/>
          </a:prstGeom>
        </p:spPr>
      </p:pic>
    </p:spTree>
    <p:extLst>
      <p:ext uri="{BB962C8B-B14F-4D97-AF65-F5344CB8AC3E}">
        <p14:creationId xmlns:p14="http://schemas.microsoft.com/office/powerpoint/2010/main" val="4132243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48E3F7-1F99-1C81-FDD0-D1FCFEF0D853}"/>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B41B0F5A-6142-CA39-D884-3E56E78C54E4}"/>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（市町村分）推進：目標</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Ⅰ</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「持続可能な地域のあるべき姿をかたちにする」得点</a:t>
            </a:r>
            <a:endPar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F61F04A4-6EA4-FA27-F824-DD50B3002647}"/>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24</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F1DF694C-28B3-589F-128C-B5BC801EFD79}"/>
              </a:ext>
            </a:extLst>
          </p:cNvPr>
          <p:cNvPicPr>
            <a:picLocks noChangeAspect="1"/>
          </p:cNvPicPr>
          <p:nvPr/>
        </p:nvPicPr>
        <p:blipFill>
          <a:blip r:embed="rId3"/>
          <a:stretch>
            <a:fillRect/>
          </a:stretch>
        </p:blipFill>
        <p:spPr>
          <a:xfrm>
            <a:off x="357472" y="546840"/>
            <a:ext cx="9005316" cy="6169152"/>
          </a:xfrm>
          <a:prstGeom prst="rect">
            <a:avLst/>
          </a:prstGeom>
        </p:spPr>
      </p:pic>
    </p:spTree>
    <p:extLst>
      <p:ext uri="{BB962C8B-B14F-4D97-AF65-F5344CB8AC3E}">
        <p14:creationId xmlns:p14="http://schemas.microsoft.com/office/powerpoint/2010/main" val="11606409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2A4B5-883F-8EC3-C322-B6C3D647ACA6}"/>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343B971E-671B-4ACE-C88A-BAAB3690CEC9}"/>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（市町村分）推進：目標</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Ⅱ</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「公正・公平な給付を行う体制を構築する」得点</a:t>
            </a:r>
            <a:endPar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3E940FC2-4525-B7D0-B582-3CA72D2F78DB}"/>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25</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0C3097D5-E096-A95F-1987-EFE119EFC9EB}"/>
              </a:ext>
            </a:extLst>
          </p:cNvPr>
          <p:cNvPicPr>
            <a:picLocks noChangeAspect="1"/>
          </p:cNvPicPr>
          <p:nvPr/>
        </p:nvPicPr>
        <p:blipFill>
          <a:blip r:embed="rId3"/>
          <a:stretch>
            <a:fillRect/>
          </a:stretch>
        </p:blipFill>
        <p:spPr>
          <a:xfrm>
            <a:off x="357473" y="558428"/>
            <a:ext cx="9005316" cy="6167628"/>
          </a:xfrm>
          <a:prstGeom prst="rect">
            <a:avLst/>
          </a:prstGeom>
        </p:spPr>
      </p:pic>
    </p:spTree>
    <p:extLst>
      <p:ext uri="{BB962C8B-B14F-4D97-AF65-F5344CB8AC3E}">
        <p14:creationId xmlns:p14="http://schemas.microsoft.com/office/powerpoint/2010/main" val="554838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9B37C-21D9-FF6D-12F4-2E74A77FEF84}"/>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1CCA55BA-70BC-CED8-88C3-6F7254690E05}"/>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（市町村分）推進：</a:t>
            </a:r>
            <a:endPar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目標</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Ⅲ</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「介護人材の確保その他のサービス提供基盤の整備を推進する」得点</a:t>
            </a:r>
            <a:endPar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AAF92E8A-D714-6C2A-B458-33DB8DA0E6E6}"/>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26</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1429FA08-CF2F-3E11-4374-F84B9A01044E}"/>
              </a:ext>
            </a:extLst>
          </p:cNvPr>
          <p:cNvPicPr>
            <a:picLocks noChangeAspect="1"/>
          </p:cNvPicPr>
          <p:nvPr/>
        </p:nvPicPr>
        <p:blipFill>
          <a:blip r:embed="rId3"/>
          <a:stretch>
            <a:fillRect/>
          </a:stretch>
        </p:blipFill>
        <p:spPr>
          <a:xfrm>
            <a:off x="356711" y="558428"/>
            <a:ext cx="9006840" cy="6167628"/>
          </a:xfrm>
          <a:prstGeom prst="rect">
            <a:avLst/>
          </a:prstGeom>
        </p:spPr>
      </p:pic>
    </p:spTree>
    <p:extLst>
      <p:ext uri="{BB962C8B-B14F-4D97-AF65-F5344CB8AC3E}">
        <p14:creationId xmlns:p14="http://schemas.microsoft.com/office/powerpoint/2010/main" val="481901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6BE0-D9A2-A512-F976-64E6C3679845}"/>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FE62CECD-F078-B76A-E096-CE44E978ECB6}"/>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（市町村分）支援：目標</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Ⅰ</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「介護予防</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日常生活支援を推進する」得点</a:t>
            </a:r>
            <a:endPar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F6AB26E1-4BAC-F45E-DDBF-BD2B372EB1B1}"/>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27</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5DEDF2C8-8052-0A19-8C8B-0D9CA7C82C14}"/>
              </a:ext>
            </a:extLst>
          </p:cNvPr>
          <p:cNvPicPr>
            <a:picLocks noChangeAspect="1"/>
          </p:cNvPicPr>
          <p:nvPr/>
        </p:nvPicPr>
        <p:blipFill>
          <a:blip r:embed="rId3"/>
          <a:stretch>
            <a:fillRect/>
          </a:stretch>
        </p:blipFill>
        <p:spPr>
          <a:xfrm>
            <a:off x="897791" y="454048"/>
            <a:ext cx="7924678" cy="6567465"/>
          </a:xfrm>
          <a:prstGeom prst="rect">
            <a:avLst/>
          </a:prstGeom>
        </p:spPr>
      </p:pic>
    </p:spTree>
    <p:extLst>
      <p:ext uri="{BB962C8B-B14F-4D97-AF65-F5344CB8AC3E}">
        <p14:creationId xmlns:p14="http://schemas.microsoft.com/office/powerpoint/2010/main" val="596952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760B2-FC51-5BFC-BC3C-1E53DF5114E1}"/>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0C682D58-7E14-0E7A-C395-87B946167E90}"/>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（市町村分）支援：目標</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Ⅱ</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「認知症総合支援を推進する」得点</a:t>
            </a:r>
            <a:endPar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8848CB43-0861-7016-FF9E-E9BFA8FAB65F}"/>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28</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AF145C8E-84FF-51BB-20CD-B92547B8A889}"/>
              </a:ext>
            </a:extLst>
          </p:cNvPr>
          <p:cNvPicPr>
            <a:picLocks noChangeAspect="1"/>
          </p:cNvPicPr>
          <p:nvPr/>
        </p:nvPicPr>
        <p:blipFill>
          <a:blip r:embed="rId3"/>
          <a:stretch>
            <a:fillRect/>
          </a:stretch>
        </p:blipFill>
        <p:spPr>
          <a:xfrm>
            <a:off x="356711" y="558428"/>
            <a:ext cx="9006840" cy="6167628"/>
          </a:xfrm>
          <a:prstGeom prst="rect">
            <a:avLst/>
          </a:prstGeom>
        </p:spPr>
      </p:pic>
    </p:spTree>
    <p:extLst>
      <p:ext uri="{BB962C8B-B14F-4D97-AF65-F5344CB8AC3E}">
        <p14:creationId xmlns:p14="http://schemas.microsoft.com/office/powerpoint/2010/main" val="2112919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BBB0B-695E-B757-04CC-8FF180D1CFC5}"/>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A791E91C-2D0F-BF41-5B6F-D871C53516A1}"/>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（市町村分）支援：目標</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Ⅲ</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「在宅医療・在宅介護連携の体制を構築する」得点</a:t>
            </a:r>
            <a:endPar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9E7282AC-411A-5D94-6D27-0A9B6122D9A9}"/>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29</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5" name="図 4">
            <a:extLst>
              <a:ext uri="{FF2B5EF4-FFF2-40B4-BE49-F238E27FC236}">
                <a16:creationId xmlns:a16="http://schemas.microsoft.com/office/drawing/2014/main" id="{B2268F8B-5E51-DCB6-BBAF-A31051CFE239}"/>
              </a:ext>
            </a:extLst>
          </p:cNvPr>
          <p:cNvPicPr>
            <a:picLocks noChangeAspect="1"/>
          </p:cNvPicPr>
          <p:nvPr/>
        </p:nvPicPr>
        <p:blipFill>
          <a:blip r:embed="rId3"/>
          <a:stretch>
            <a:fillRect/>
          </a:stretch>
        </p:blipFill>
        <p:spPr>
          <a:xfrm>
            <a:off x="357472" y="552078"/>
            <a:ext cx="9005316" cy="6169152"/>
          </a:xfrm>
          <a:prstGeom prst="rect">
            <a:avLst/>
          </a:prstGeom>
        </p:spPr>
      </p:pic>
    </p:spTree>
    <p:extLst>
      <p:ext uri="{BB962C8B-B14F-4D97-AF65-F5344CB8AC3E}">
        <p14:creationId xmlns:p14="http://schemas.microsoft.com/office/powerpoint/2010/main" val="3019284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8B6EA-FB80-19A0-A844-D55B5725C3E1}"/>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ABF06D09-5144-2671-29D6-7BDC96872600}"/>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（都道府県分）保険者機能強化推進交付金等に係る総合得点＜推進</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支援＞</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pic>
        <p:nvPicPr>
          <p:cNvPr id="5" name="図 4">
            <a:extLst>
              <a:ext uri="{FF2B5EF4-FFF2-40B4-BE49-F238E27FC236}">
                <a16:creationId xmlns:a16="http://schemas.microsoft.com/office/drawing/2014/main" id="{536234F2-D1EC-D216-9E5E-B17E012EEC85}"/>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9568" y="558428"/>
            <a:ext cx="9001125" cy="6172200"/>
          </a:xfrm>
          <a:prstGeom prst="rect">
            <a:avLst/>
          </a:prstGeom>
        </p:spPr>
      </p:pic>
      <p:sp>
        <p:nvSpPr>
          <p:cNvPr id="6" name="スライド番号プレースホルダー 9">
            <a:extLst>
              <a:ext uri="{FF2B5EF4-FFF2-40B4-BE49-F238E27FC236}">
                <a16:creationId xmlns:a16="http://schemas.microsoft.com/office/drawing/2014/main" id="{E1F4A962-3C84-B05F-1800-A792A18BBC4D}"/>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3</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6659741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B6072-8B21-2FAF-562F-4D5CA352247E}"/>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E072DAC6-792F-E19F-87A2-69486CA83266}"/>
              </a:ext>
            </a:extLst>
          </p:cNvPr>
          <p:cNvSpPr>
            <a:spLocks noChangeArrowheads="1"/>
          </p:cNvSpPr>
          <p:nvPr/>
        </p:nvSpPr>
        <p:spPr bwMode="auto">
          <a:xfrm>
            <a:off x="-1" y="-17636"/>
            <a:ext cx="9720263" cy="558060"/>
          </a:xfrm>
          <a:prstGeom prst="rect">
            <a:avLst/>
          </a:prstGeom>
          <a:pattFill prst="dkUpDiag">
            <a:fgClr>
              <a:srgbClr val="003579"/>
            </a:fgClr>
            <a:bgClr>
              <a:srgbClr val="004292"/>
            </a:bgClr>
          </a:pattFill>
          <a:ln w="12700" cap="flat" cmpd="sng" algn="ctr">
            <a:noFill/>
            <a:prstDash val="solid"/>
            <a:miter lim="800000"/>
          </a:ln>
          <a:effectLst/>
        </p:spPr>
        <p:txBody>
          <a:bodyPr lIns="345024" tIns="172512" rIns="312999" bIns="103507" rtlCol="0" anchor="ctr"/>
          <a:lstStyle/>
          <a:p>
            <a:pPr marL="0" marR="0" lvl="0" indent="0" algn="ctr" defTabSz="897172"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60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（市町村分）推進・支援共通：</a:t>
            </a:r>
            <a:b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b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目標</a:t>
            </a:r>
            <a:r>
              <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Ⅳ</a:t>
            </a:r>
            <a:r>
              <a:rPr kumimoji="1" lang="ja-JP" altLang="en-US"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rPr>
              <a:t>「高齢者がその状況に応じて可能な限り自立した日常生活を営む」得点</a:t>
            </a:r>
            <a:endParaRPr kumimoji="1" lang="en-US" altLang="ja-JP" sz="1600" b="1" i="0" u="none" strike="noStrike" kern="120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 name="スライド番号プレースホルダー 9">
            <a:extLst>
              <a:ext uri="{FF2B5EF4-FFF2-40B4-BE49-F238E27FC236}">
                <a16:creationId xmlns:a16="http://schemas.microsoft.com/office/drawing/2014/main" id="{23EB3799-865C-11BE-C74C-3F00633276E1}"/>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30</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pic>
        <p:nvPicPr>
          <p:cNvPr id="2" name="図 1">
            <a:extLst>
              <a:ext uri="{FF2B5EF4-FFF2-40B4-BE49-F238E27FC236}">
                <a16:creationId xmlns:a16="http://schemas.microsoft.com/office/drawing/2014/main" id="{2380D9CB-2B74-D538-326B-5F8DB7173AEC}"/>
              </a:ext>
            </a:extLst>
          </p:cNvPr>
          <p:cNvPicPr>
            <a:picLocks noChangeAspect="1"/>
          </p:cNvPicPr>
          <p:nvPr/>
        </p:nvPicPr>
        <p:blipFill>
          <a:blip r:embed="rId3"/>
          <a:stretch>
            <a:fillRect/>
          </a:stretch>
        </p:blipFill>
        <p:spPr>
          <a:xfrm>
            <a:off x="357473" y="558428"/>
            <a:ext cx="9005316" cy="6167628"/>
          </a:xfrm>
          <a:prstGeom prst="rect">
            <a:avLst/>
          </a:prstGeom>
        </p:spPr>
      </p:pic>
    </p:spTree>
    <p:extLst>
      <p:ext uri="{BB962C8B-B14F-4D97-AF65-F5344CB8AC3E}">
        <p14:creationId xmlns:p14="http://schemas.microsoft.com/office/powerpoint/2010/main" val="1755862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55318B66-CD40-493D-8237-25AACCFB551B}"/>
              </a:ext>
            </a:extLst>
          </p:cNvPr>
          <p:cNvSpPr txBox="1"/>
          <p:nvPr/>
        </p:nvSpPr>
        <p:spPr>
          <a:xfrm>
            <a:off x="1809470" y="769827"/>
            <a:ext cx="6944439" cy="453625"/>
          </a:xfrm>
          <a:prstGeom prst="rect">
            <a:avLst/>
          </a:prstGeom>
          <a:noFill/>
        </p:spPr>
        <p:txBody>
          <a:bodyPr wrap="square" lIns="81078" tIns="42161" rIns="81078" bIns="42161" rtlCol="0" anchor="t" anchorCtr="0">
            <a:noAutofit/>
          </a:bodyPr>
          <a:lstStyle/>
          <a:p>
            <a:pPr defTabSz="411924" fontAlgn="base">
              <a:lnSpc>
                <a:spcPts val="1351"/>
              </a:lnSpc>
              <a:spcBef>
                <a:spcPct val="0"/>
              </a:spcBef>
              <a:spcAft>
                <a:spcPct val="0"/>
              </a:spcAft>
              <a:tabLst>
                <a:tab pos="3236748" algn="r"/>
              </a:tabLst>
              <a:defRPr/>
            </a:pPr>
            <a:r>
              <a:rPr lang="zh-TW" altLang="en-US" sz="1150">
                <a:solidFill>
                  <a:prstClr val="black"/>
                </a:solidFill>
                <a:latin typeface="メイリオ" panose="020B0604030504040204" pitchFamily="50" charset="-128"/>
                <a:ea typeface="メイリオ" panose="020B0604030504040204" pitchFamily="50" charset="-128"/>
              </a:rPr>
              <a:t>令和</a:t>
            </a:r>
            <a:r>
              <a:rPr lang="ja-JP" altLang="en-US" sz="1150">
                <a:solidFill>
                  <a:prstClr val="black"/>
                </a:solidFill>
                <a:latin typeface="メイリオ" panose="020B0604030504040204" pitchFamily="50" charset="-128"/>
                <a:ea typeface="メイリオ" panose="020B0604030504040204" pitchFamily="50" charset="-128"/>
              </a:rPr>
              <a:t>７</a:t>
            </a:r>
            <a:r>
              <a:rPr lang="zh-TW" altLang="en-US" sz="1150">
                <a:solidFill>
                  <a:prstClr val="black"/>
                </a:solidFill>
                <a:latin typeface="メイリオ" panose="020B0604030504040204" pitchFamily="50" charset="-128"/>
                <a:ea typeface="メイリオ" panose="020B0604030504040204" pitchFamily="50" charset="-128"/>
              </a:rPr>
              <a:t>年度</a:t>
            </a:r>
            <a:r>
              <a:rPr lang="ja-JP" altLang="en-US" sz="1150">
                <a:solidFill>
                  <a:prstClr val="black"/>
                </a:solidFill>
                <a:latin typeface="メイリオ" panose="020B0604030504040204" pitchFamily="50" charset="-128"/>
                <a:ea typeface="メイリオ" panose="020B0604030504040204" pitchFamily="50" charset="-128"/>
              </a:rPr>
              <a:t>当初予算案</a:t>
            </a:r>
            <a:r>
              <a:rPr lang="ja-JP" altLang="en-US" sz="1007">
                <a:solidFill>
                  <a:prstClr val="black"/>
                </a:solidFill>
                <a:latin typeface="メイリオ" panose="020B0604030504040204" pitchFamily="50" charset="-128"/>
                <a:ea typeface="メイリオ" panose="020B0604030504040204" pitchFamily="50" charset="-128"/>
              </a:rPr>
              <a:t>　</a:t>
            </a:r>
            <a:r>
              <a:rPr lang="zh-TW" altLang="en-US" sz="1150">
                <a:solidFill>
                  <a:prstClr val="black"/>
                </a:solidFill>
                <a:latin typeface="メイリオ" panose="020B0604030504040204" pitchFamily="50" charset="-128"/>
                <a:ea typeface="メイリオ" panose="020B0604030504040204" pitchFamily="50" charset="-128"/>
              </a:rPr>
              <a:t>（一般財源）　</a:t>
            </a:r>
            <a:r>
              <a:rPr lang="en-US" altLang="ja-JP" sz="1341">
                <a:solidFill>
                  <a:prstClr val="black"/>
                </a:solidFill>
                <a:latin typeface="メイリオ" panose="020B0604030504040204" pitchFamily="50" charset="-128"/>
                <a:ea typeface="メイリオ" panose="020B0604030504040204" pitchFamily="50" charset="-128"/>
              </a:rPr>
              <a:t>101     </a:t>
            </a:r>
            <a:r>
              <a:rPr lang="ja-JP" altLang="en-US" sz="863">
                <a:solidFill>
                  <a:prstClr val="black"/>
                </a:solidFill>
                <a:latin typeface="メイリオ" panose="020B0604030504040204" pitchFamily="50" charset="-128"/>
                <a:ea typeface="メイリオ" panose="020B0604030504040204" pitchFamily="50" charset="-128"/>
              </a:rPr>
              <a:t>億円</a:t>
            </a:r>
            <a:r>
              <a:rPr lang="zh-TW" altLang="en-US" sz="1150">
                <a:solidFill>
                  <a:prstClr val="black"/>
                </a:solidFill>
                <a:latin typeface="メイリオ" panose="020B0604030504040204" pitchFamily="50" charset="-128"/>
                <a:ea typeface="メイリオ" panose="020B0604030504040204" pitchFamily="50" charset="-128"/>
              </a:rPr>
              <a:t>（</a:t>
            </a:r>
            <a:r>
              <a:rPr lang="en-US" altLang="ja-JP" sz="1341">
                <a:solidFill>
                  <a:prstClr val="black"/>
                </a:solidFill>
                <a:latin typeface="メイリオ" panose="020B0604030504040204" pitchFamily="50" charset="-128"/>
                <a:ea typeface="メイリオ" panose="020B0604030504040204" pitchFamily="50" charset="-128"/>
              </a:rPr>
              <a:t>100</a:t>
            </a:r>
            <a:r>
              <a:rPr lang="ja-JP" altLang="en-US" sz="863">
                <a:solidFill>
                  <a:prstClr val="black"/>
                </a:solidFill>
                <a:latin typeface="メイリオ" panose="020B0604030504040204" pitchFamily="50" charset="-128"/>
                <a:ea typeface="メイリオ" panose="020B0604030504040204" pitchFamily="50" charset="-128"/>
              </a:rPr>
              <a:t>億</a:t>
            </a:r>
            <a:r>
              <a:rPr lang="zh-TW" altLang="en-US" sz="863">
                <a:solidFill>
                  <a:prstClr val="black"/>
                </a:solidFill>
                <a:latin typeface="メイリオ" panose="020B0604030504040204" pitchFamily="50" charset="-128"/>
                <a:ea typeface="メイリオ" panose="020B0604030504040204" pitchFamily="50" charset="-128"/>
              </a:rPr>
              <a:t>円</a:t>
            </a:r>
            <a:r>
              <a:rPr lang="zh-TW" altLang="en-US" sz="1150">
                <a:solidFill>
                  <a:prstClr val="black"/>
                </a:solidFill>
                <a:latin typeface="メイリオ" panose="020B0604030504040204" pitchFamily="50" charset="-128"/>
                <a:ea typeface="メイリオ" panose="020B0604030504040204" pitchFamily="50" charset="-128"/>
              </a:rPr>
              <a:t>）</a:t>
            </a:r>
            <a:r>
              <a:rPr lang="ja-JP" altLang="en-US" sz="1150">
                <a:solidFill>
                  <a:prstClr val="black"/>
                </a:solidFill>
                <a:latin typeface="メイリオ" panose="020B0604030504040204" pitchFamily="50" charset="-128"/>
                <a:ea typeface="メイリオ" panose="020B0604030504040204" pitchFamily="50" charset="-128"/>
              </a:rPr>
              <a:t>　　</a:t>
            </a:r>
            <a:endParaRPr lang="en-US" altLang="zh-TW" sz="1150">
              <a:solidFill>
                <a:prstClr val="black"/>
              </a:solidFill>
              <a:latin typeface="メイリオ" panose="020B0604030504040204" pitchFamily="50" charset="-128"/>
              <a:ea typeface="メイリオ" panose="020B0604030504040204" pitchFamily="50" charset="-128"/>
            </a:endParaRPr>
          </a:p>
          <a:p>
            <a:pPr defTabSz="411924" fontAlgn="base">
              <a:lnSpc>
                <a:spcPts val="1351"/>
              </a:lnSpc>
              <a:spcBef>
                <a:spcPct val="0"/>
              </a:spcBef>
              <a:spcAft>
                <a:spcPct val="0"/>
              </a:spcAft>
              <a:tabLst>
                <a:tab pos="3236748" algn="r"/>
              </a:tabLst>
              <a:defRPr/>
            </a:pPr>
            <a:r>
              <a:rPr lang="zh-TW" altLang="en-US" sz="1150">
                <a:solidFill>
                  <a:prstClr val="black"/>
                </a:solidFill>
                <a:latin typeface="メイリオ" panose="020B0604030504040204" pitchFamily="50" charset="-128"/>
                <a:ea typeface="メイリオ" panose="020B0604030504040204" pitchFamily="50" charset="-128"/>
              </a:rPr>
              <a:t>　　　　　　　　　　</a:t>
            </a:r>
            <a:r>
              <a:rPr lang="ja-JP" altLang="en-US" sz="1150">
                <a:solidFill>
                  <a:prstClr val="black"/>
                </a:solidFill>
                <a:latin typeface="メイリオ" panose="020B0604030504040204" pitchFamily="50" charset="-128"/>
                <a:ea typeface="メイリオ" panose="020B0604030504040204" pitchFamily="50" charset="-128"/>
              </a:rPr>
              <a:t>　</a:t>
            </a:r>
            <a:r>
              <a:rPr lang="zh-TW" altLang="en-US" sz="1150">
                <a:solidFill>
                  <a:prstClr val="black"/>
                </a:solidFill>
                <a:latin typeface="メイリオ" panose="020B0604030504040204" pitchFamily="50" charset="-128"/>
                <a:ea typeface="メイリオ" panose="020B0604030504040204" pitchFamily="50" charset="-128"/>
              </a:rPr>
              <a:t>（消費税財源）</a:t>
            </a:r>
            <a:r>
              <a:rPr lang="en-US" altLang="zh-TW" sz="1341">
                <a:solidFill>
                  <a:prstClr val="black"/>
                </a:solidFill>
                <a:latin typeface="メイリオ" panose="020B0604030504040204" pitchFamily="50" charset="-128"/>
                <a:ea typeface="メイリオ" panose="020B0604030504040204" pitchFamily="50" charset="-128"/>
              </a:rPr>
              <a:t>200</a:t>
            </a:r>
            <a:r>
              <a:rPr lang="ja-JP" altLang="en-US" sz="1341">
                <a:solidFill>
                  <a:prstClr val="black"/>
                </a:solidFill>
                <a:latin typeface="メイリオ" panose="020B0604030504040204" pitchFamily="50" charset="-128"/>
                <a:ea typeface="メイリオ" panose="020B0604030504040204" pitchFamily="50" charset="-128"/>
              </a:rPr>
              <a:t>　  </a:t>
            </a:r>
            <a:r>
              <a:rPr lang="ja-JP" altLang="en-US" sz="863">
                <a:solidFill>
                  <a:prstClr val="black"/>
                </a:solidFill>
                <a:latin typeface="メイリオ" panose="020B0604030504040204" pitchFamily="50" charset="-128"/>
                <a:ea typeface="メイリオ" panose="020B0604030504040204" pitchFamily="50" charset="-128"/>
              </a:rPr>
              <a:t>億</a:t>
            </a:r>
            <a:r>
              <a:rPr lang="zh-TW" altLang="en-US" sz="863">
                <a:solidFill>
                  <a:prstClr val="black"/>
                </a:solidFill>
                <a:latin typeface="メイリオ" panose="020B0604030504040204" pitchFamily="50" charset="-128"/>
                <a:ea typeface="メイリオ" panose="020B0604030504040204" pitchFamily="50" charset="-128"/>
              </a:rPr>
              <a:t>円</a:t>
            </a:r>
            <a:r>
              <a:rPr lang="zh-TW" altLang="en-US" sz="1150">
                <a:solidFill>
                  <a:prstClr val="black"/>
                </a:solidFill>
                <a:latin typeface="メイリオ" panose="020B0604030504040204" pitchFamily="50" charset="-128"/>
                <a:ea typeface="メイリオ" panose="020B0604030504040204" pitchFamily="50" charset="-128"/>
              </a:rPr>
              <a:t>（</a:t>
            </a:r>
            <a:r>
              <a:rPr lang="en-US" altLang="zh-TW" sz="1341">
                <a:solidFill>
                  <a:prstClr val="black"/>
                </a:solidFill>
                <a:latin typeface="メイリオ" panose="020B0604030504040204" pitchFamily="50" charset="-128"/>
                <a:ea typeface="メイリオ" panose="020B0604030504040204" pitchFamily="50" charset="-128"/>
              </a:rPr>
              <a:t>200</a:t>
            </a:r>
            <a:r>
              <a:rPr lang="ja-JP" altLang="en-US" sz="863">
                <a:solidFill>
                  <a:prstClr val="black"/>
                </a:solidFill>
                <a:latin typeface="メイリオ" panose="020B0604030504040204" pitchFamily="50" charset="-128"/>
                <a:ea typeface="メイリオ" panose="020B0604030504040204" pitchFamily="50" charset="-128"/>
              </a:rPr>
              <a:t>億</a:t>
            </a:r>
            <a:r>
              <a:rPr lang="zh-TW" altLang="en-US" sz="863">
                <a:solidFill>
                  <a:prstClr val="black"/>
                </a:solidFill>
                <a:latin typeface="メイリオ" panose="020B0604030504040204" pitchFamily="50" charset="-128"/>
                <a:ea typeface="メイリオ" panose="020B0604030504040204" pitchFamily="50" charset="-128"/>
              </a:rPr>
              <a:t>円</a:t>
            </a:r>
            <a:r>
              <a:rPr lang="zh-TW" altLang="en-US" sz="1150">
                <a:solidFill>
                  <a:prstClr val="black"/>
                </a:solidFill>
                <a:latin typeface="メイリオ" panose="020B0604030504040204" pitchFamily="50" charset="-128"/>
                <a:ea typeface="メイリオ" panose="020B0604030504040204" pitchFamily="50" charset="-128"/>
              </a:rPr>
              <a:t>）</a:t>
            </a:r>
            <a:endParaRPr lang="en-US" altLang="zh-TW" sz="766">
              <a:solidFill>
                <a:prstClr val="black"/>
              </a:solidFill>
              <a:latin typeface="メイリオ" panose="020B0604030504040204" pitchFamily="50" charset="-128"/>
              <a:ea typeface="メイリオ" panose="020B0604030504040204" pitchFamily="50" charset="-128"/>
            </a:endParaRPr>
          </a:p>
        </p:txBody>
      </p:sp>
      <p:sp>
        <p:nvSpPr>
          <p:cNvPr id="28" name="正方形/長方形 27">
            <a:extLst>
              <a:ext uri="{FF2B5EF4-FFF2-40B4-BE49-F238E27FC236}">
                <a16:creationId xmlns:a16="http://schemas.microsoft.com/office/drawing/2014/main" id="{A889522F-FA51-F14C-BAA2-ADEAB79DDF80}"/>
              </a:ext>
            </a:extLst>
          </p:cNvPr>
          <p:cNvSpPr/>
          <p:nvPr/>
        </p:nvSpPr>
        <p:spPr>
          <a:xfrm>
            <a:off x="341363" y="3077316"/>
            <a:ext cx="9027868" cy="3673800"/>
          </a:xfrm>
          <a:prstGeom prst="rect">
            <a:avLst/>
          </a:prstGeom>
          <a:noFill/>
          <a:ln w="25400" cap="rnd" cmpd="sng" algn="ctr">
            <a:solidFill>
              <a:srgbClr val="103185"/>
            </a:solidFill>
            <a:prstDash val="solid"/>
            <a:bevel/>
          </a:ln>
          <a:effectLst/>
        </p:spPr>
        <p:txBody>
          <a:bodyPr lIns="119214" tIns="105975" rIns="119214" bIns="149018" rtlCol="0" anchor="t"/>
          <a:lstStyle/>
          <a:p>
            <a:pPr marL="149915" indent="-149915" defTabSz="378546" fontAlgn="base">
              <a:spcBef>
                <a:spcPct val="0"/>
              </a:spcBef>
              <a:spcAft>
                <a:spcPct val="0"/>
              </a:spcAft>
              <a:buClr>
                <a:prstClr val="black"/>
              </a:buClr>
              <a:defRPr/>
            </a:pPr>
            <a:r>
              <a:rPr kumimoji="0" lang="ja-JP" altLang="en-US" sz="1079" kern="0" spc="99">
                <a:solidFill>
                  <a:prstClr val="black"/>
                </a:solidFill>
                <a:latin typeface="Segoe UI" panose="020B0502040204020203" pitchFamily="34" charset="0"/>
                <a:ea typeface="メイリオ" panose="020B0604030504040204" pitchFamily="50" charset="-128"/>
              </a:rPr>
              <a:t>○　各市町村が行う自立支援・重度化防止の取組及び都道府県が行う市町村支援の取組に対し、評価指標の達成状況（評価指標の</a:t>
            </a:r>
            <a:br>
              <a:rPr kumimoji="0" lang="en-US" altLang="ja-JP" sz="1079" kern="0" spc="99">
                <a:solidFill>
                  <a:prstClr val="black"/>
                </a:solidFill>
                <a:latin typeface="Segoe UI" panose="020B0502040204020203" pitchFamily="34" charset="0"/>
                <a:ea typeface="メイリオ" panose="020B0604030504040204" pitchFamily="50" charset="-128"/>
              </a:rPr>
            </a:br>
            <a:r>
              <a:rPr kumimoji="0" lang="ja-JP" altLang="en-US" sz="1079" kern="0" spc="99">
                <a:solidFill>
                  <a:prstClr val="black"/>
                </a:solidFill>
                <a:latin typeface="Segoe UI" panose="020B0502040204020203" pitchFamily="34" charset="0"/>
                <a:ea typeface="メイリオ" panose="020B0604030504040204" pitchFamily="50" charset="-128"/>
              </a:rPr>
              <a:t>総合得点）に応じて、交付金を交付する。</a:t>
            </a:r>
          </a:p>
          <a:p>
            <a:pPr marL="220929" indent="-220929" defTabSz="378546" fontAlgn="base">
              <a:spcBef>
                <a:spcPct val="0"/>
              </a:spcBef>
              <a:spcAft>
                <a:spcPct val="0"/>
              </a:spcAft>
              <a:buClr>
                <a:prstClr val="black"/>
              </a:buClr>
              <a:defRPr/>
            </a:pPr>
            <a:r>
              <a:rPr kumimoji="0" lang="ja-JP" altLang="en-US" sz="901" kern="0" spc="99">
                <a:solidFill>
                  <a:prstClr val="black"/>
                </a:solidFill>
                <a:latin typeface="Segoe UI" panose="020B0502040204020203" pitchFamily="34" charset="0"/>
                <a:ea typeface="メイリオ" panose="020B0604030504040204" pitchFamily="50" charset="-128"/>
              </a:rPr>
              <a:t>　</a:t>
            </a:r>
            <a:r>
              <a:rPr kumimoji="0" lang="en-US" altLang="ja-JP" sz="981" kern="0" spc="99">
                <a:solidFill>
                  <a:prstClr val="black"/>
                </a:solidFill>
                <a:latin typeface="ＭＳ 明朝" panose="02020609040205080304" pitchFamily="17" charset="-128"/>
                <a:ea typeface="ＭＳ 明朝" panose="02020609040205080304" pitchFamily="17" charset="-128"/>
              </a:rPr>
              <a:t>※</a:t>
            </a:r>
            <a:r>
              <a:rPr kumimoji="0" lang="ja-JP" altLang="en-US" sz="981" kern="0" spc="99">
                <a:solidFill>
                  <a:prstClr val="black"/>
                </a:solidFill>
                <a:latin typeface="ＭＳ 明朝" panose="02020609040205080304" pitchFamily="17" charset="-128"/>
                <a:ea typeface="ＭＳ 明朝" panose="02020609040205080304" pitchFamily="17" charset="-128"/>
              </a:rPr>
              <a:t>　介護</a:t>
            </a:r>
            <a:r>
              <a:rPr kumimoji="0" lang="ja-JP" altLang="en-US" sz="981" kern="0" spc="99" err="1">
                <a:solidFill>
                  <a:prstClr val="black"/>
                </a:solidFill>
                <a:latin typeface="ＭＳ 明朝" panose="02020609040205080304" pitchFamily="17" charset="-128"/>
                <a:ea typeface="ＭＳ 明朝" panose="02020609040205080304" pitchFamily="17" charset="-128"/>
              </a:rPr>
              <a:t>保険保険</a:t>
            </a:r>
            <a:r>
              <a:rPr kumimoji="0" lang="ja-JP" altLang="en-US" sz="981" kern="0" spc="99">
                <a:solidFill>
                  <a:prstClr val="black"/>
                </a:solidFill>
                <a:latin typeface="ＭＳ 明朝" panose="02020609040205080304" pitchFamily="17" charset="-128"/>
                <a:ea typeface="ＭＳ 明朝" panose="02020609040205080304" pitchFamily="17" charset="-128"/>
              </a:rPr>
              <a:t>者努力支援交付金（消費税財源）は、上記の取組の中でも介護予防・日常生活支援総合事業及び包括的支援事業（包括的・継続的ケアマネジメント支援事業、在宅医療介護連携推進事業、生活支援体制整備事業、認知症総合支援事業）に使途範囲を限定。</a:t>
            </a:r>
            <a:endParaRPr kumimoji="0" lang="en-US" altLang="ja-JP" sz="981" kern="0" spc="99">
              <a:solidFill>
                <a:prstClr val="black"/>
              </a:solidFill>
              <a:latin typeface="ＭＳ 明朝" panose="02020609040205080304" pitchFamily="17" charset="-128"/>
              <a:ea typeface="ＭＳ 明朝" panose="02020609040205080304" pitchFamily="17" charset="-128"/>
            </a:endParaRPr>
          </a:p>
          <a:p>
            <a:pPr marL="372161" indent="-372161" defTabSz="378546" fontAlgn="base">
              <a:spcBef>
                <a:spcPts val="1178"/>
              </a:spcBef>
              <a:spcAft>
                <a:spcPct val="0"/>
              </a:spcAft>
              <a:buClr>
                <a:prstClr val="black"/>
              </a:buClr>
              <a:defRPr/>
            </a:pPr>
            <a:r>
              <a:rPr kumimoji="0" lang="ja-JP" altLang="en-US" sz="1030" b="1" kern="0" spc="99">
                <a:solidFill>
                  <a:prstClr val="black"/>
                </a:solidFill>
                <a:latin typeface="Segoe UI" panose="020B0502040204020203" pitchFamily="34" charset="0"/>
                <a:ea typeface="メイリオ" panose="020B0604030504040204" pitchFamily="50" charset="-128"/>
              </a:rPr>
              <a:t>　</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実施主体</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　</a:t>
            </a:r>
            <a:r>
              <a:rPr kumimoji="0" lang="ja-JP" altLang="en-US" sz="1030" kern="0" spc="99">
                <a:solidFill>
                  <a:prstClr val="black"/>
                </a:solidFill>
                <a:latin typeface="Segoe UI" panose="020B0502040204020203" pitchFamily="34" charset="0"/>
                <a:ea typeface="メイリオ" panose="020B0604030504040204" pitchFamily="50" charset="-128"/>
              </a:rPr>
              <a:t>都道府県、市町村</a:t>
            </a:r>
            <a:endParaRPr kumimoji="0" lang="en-US" altLang="ja-JP" sz="1030" kern="0" spc="99">
              <a:solidFill>
                <a:prstClr val="black"/>
              </a:solidFill>
              <a:latin typeface="Segoe UI" panose="020B0502040204020203" pitchFamily="34" charset="0"/>
              <a:ea typeface="メイリオ" panose="020B0604030504040204" pitchFamily="50" charset="-128"/>
            </a:endParaRPr>
          </a:p>
          <a:p>
            <a:pPr marL="372161" indent="-372161" defTabSz="378546" fontAlgn="base">
              <a:spcBef>
                <a:spcPts val="589"/>
              </a:spcBef>
              <a:spcAft>
                <a:spcPct val="0"/>
              </a:spcAft>
              <a:buClr>
                <a:prstClr val="black"/>
              </a:buClr>
              <a:defRPr/>
            </a:pPr>
            <a:r>
              <a:rPr kumimoji="0" lang="ja-JP" altLang="en-US" sz="1030" b="1" kern="0" spc="99">
                <a:solidFill>
                  <a:prstClr val="black"/>
                </a:solidFill>
                <a:latin typeface="Segoe UI" panose="020B0502040204020203" pitchFamily="34" charset="0"/>
                <a:ea typeface="メイリオ" panose="020B0604030504040204" pitchFamily="50" charset="-128"/>
              </a:rPr>
              <a:t>　</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交付金の配分に係る主な評価指標</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p>
          <a:p>
            <a:pPr marL="372161" indent="-372161" defTabSz="378546" fontAlgn="base">
              <a:spcBef>
                <a:spcPct val="0"/>
              </a:spcBef>
              <a:spcAft>
                <a:spcPct val="0"/>
              </a:spcAft>
              <a:buClr>
                <a:prstClr val="black"/>
              </a:buClr>
              <a:defRPr/>
            </a:pPr>
            <a:endParaRPr kumimoji="0" lang="en-US" altLang="ja-JP" sz="1030" b="1" kern="0" spc="99">
              <a:solidFill>
                <a:prstClr val="black"/>
              </a:solidFill>
              <a:latin typeface="Segoe UI" panose="020B0502040204020203" pitchFamily="34" charset="0"/>
              <a:ea typeface="メイリオ" panose="020B0604030504040204" pitchFamily="50" charset="-128"/>
            </a:endParaRPr>
          </a:p>
          <a:p>
            <a:pPr marL="372161" indent="-372161" defTabSz="378546" fontAlgn="base">
              <a:spcBef>
                <a:spcPct val="0"/>
              </a:spcBef>
              <a:spcAft>
                <a:spcPct val="0"/>
              </a:spcAft>
              <a:buClr>
                <a:prstClr val="black"/>
              </a:buClr>
              <a:defRPr/>
            </a:pPr>
            <a:endParaRPr kumimoji="0" lang="en-US" altLang="ja-JP" sz="1030" b="1" kern="0" spc="99">
              <a:solidFill>
                <a:prstClr val="black"/>
              </a:solidFill>
              <a:latin typeface="Segoe UI" panose="020B0502040204020203" pitchFamily="34" charset="0"/>
              <a:ea typeface="メイリオ" panose="020B0604030504040204" pitchFamily="50" charset="-128"/>
            </a:endParaRPr>
          </a:p>
          <a:p>
            <a:pPr marL="372161" indent="-372161" defTabSz="378546" fontAlgn="base">
              <a:spcBef>
                <a:spcPct val="0"/>
              </a:spcBef>
              <a:spcAft>
                <a:spcPct val="0"/>
              </a:spcAft>
              <a:buClr>
                <a:prstClr val="black"/>
              </a:buClr>
              <a:defRPr/>
            </a:pPr>
            <a:endParaRPr kumimoji="0" lang="en-US" altLang="ja-JP" sz="1030" b="1" kern="0" spc="99">
              <a:solidFill>
                <a:prstClr val="black"/>
              </a:solidFill>
              <a:latin typeface="Segoe UI" panose="020B0502040204020203" pitchFamily="34" charset="0"/>
              <a:ea typeface="メイリオ" panose="020B0604030504040204" pitchFamily="50" charset="-128"/>
            </a:endParaRPr>
          </a:p>
          <a:p>
            <a:pPr marL="372161" indent="-372161" defTabSz="378546" fontAlgn="base">
              <a:spcBef>
                <a:spcPct val="0"/>
              </a:spcBef>
              <a:spcAft>
                <a:spcPct val="0"/>
              </a:spcAft>
              <a:buClr>
                <a:prstClr val="black"/>
              </a:buClr>
              <a:defRPr/>
            </a:pPr>
            <a:endParaRPr kumimoji="0" lang="en-US" altLang="ja-JP" sz="1030" b="1" kern="0" spc="99">
              <a:solidFill>
                <a:prstClr val="black"/>
              </a:solidFill>
              <a:latin typeface="Segoe UI" panose="020B0502040204020203" pitchFamily="34" charset="0"/>
              <a:ea typeface="メイリオ" panose="020B0604030504040204" pitchFamily="50" charset="-128"/>
            </a:endParaRPr>
          </a:p>
          <a:p>
            <a:pPr marL="372161" indent="-372161" defTabSz="378546" fontAlgn="base">
              <a:spcBef>
                <a:spcPct val="0"/>
              </a:spcBef>
              <a:spcAft>
                <a:spcPct val="0"/>
              </a:spcAft>
              <a:buClr>
                <a:prstClr val="black"/>
              </a:buClr>
              <a:defRPr/>
            </a:pPr>
            <a:endParaRPr kumimoji="0" lang="en-US" altLang="ja-JP" sz="1030" b="1" kern="0" spc="99">
              <a:solidFill>
                <a:prstClr val="black"/>
              </a:solidFill>
              <a:latin typeface="Segoe UI" panose="020B0502040204020203" pitchFamily="34" charset="0"/>
              <a:ea typeface="メイリオ" panose="020B0604030504040204" pitchFamily="50" charset="-128"/>
            </a:endParaRPr>
          </a:p>
          <a:p>
            <a:pPr marL="372161" indent="-372161" defTabSz="378546" fontAlgn="base">
              <a:spcBef>
                <a:spcPts val="294"/>
              </a:spcBef>
              <a:spcAft>
                <a:spcPct val="0"/>
              </a:spcAft>
              <a:buClr>
                <a:prstClr val="black"/>
              </a:buClr>
              <a:defRPr/>
            </a:pPr>
            <a:r>
              <a:rPr kumimoji="0" lang="ja-JP" altLang="en-US" sz="1030" b="1" kern="0" spc="99">
                <a:solidFill>
                  <a:prstClr val="black"/>
                </a:solidFill>
                <a:latin typeface="Segoe UI" panose="020B0502040204020203" pitchFamily="34" charset="0"/>
                <a:ea typeface="メイリオ" panose="020B0604030504040204" pitchFamily="50" charset="-128"/>
              </a:rPr>
              <a:t>　</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交付金の活用方法</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p>
          <a:p>
            <a:pPr marL="1294544" indent="-1531331" defTabSz="378546" fontAlgn="base">
              <a:spcBef>
                <a:spcPts val="294"/>
              </a:spcBef>
              <a:spcAft>
                <a:spcPct val="0"/>
              </a:spcAft>
              <a:buClr>
                <a:prstClr val="black"/>
              </a:buClr>
              <a:defRPr/>
            </a:pPr>
            <a:r>
              <a:rPr kumimoji="0" lang="ja-JP" altLang="en-US" sz="1030" kern="0" spc="99">
                <a:solidFill>
                  <a:prstClr val="black"/>
                </a:solidFill>
                <a:latin typeface="Segoe UI" panose="020B0502040204020203" pitchFamily="34" charset="0"/>
                <a:ea typeface="メイリオ" panose="020B0604030504040204" pitchFamily="50" charset="-128"/>
              </a:rPr>
              <a:t>　　○都道府県分：高齢者の自立支援・重度化防止等に向けて市町村を支援する各種事業（市町村に対する研修事業、</a:t>
            </a:r>
            <a:br>
              <a:rPr kumimoji="0" lang="en-US" altLang="ja-JP" sz="1030" kern="0" spc="99">
                <a:solidFill>
                  <a:prstClr val="black"/>
                </a:solidFill>
                <a:latin typeface="Segoe UI" panose="020B0502040204020203" pitchFamily="34" charset="0"/>
                <a:ea typeface="メイリオ" panose="020B0604030504040204" pitchFamily="50" charset="-128"/>
              </a:rPr>
            </a:br>
            <a:r>
              <a:rPr kumimoji="0" lang="ja-JP" altLang="en-US" sz="1030" kern="0" spc="99">
                <a:solidFill>
                  <a:prstClr val="black"/>
                </a:solidFill>
                <a:latin typeface="Segoe UI" panose="020B0502040204020203" pitchFamily="34" charset="0"/>
                <a:ea typeface="メイリオ" panose="020B0604030504040204" pitchFamily="50" charset="-128"/>
              </a:rPr>
              <a:t>リハビリ専門職等の派遣事業等）の事業費に充当。</a:t>
            </a:r>
          </a:p>
          <a:p>
            <a:pPr marL="1294544" indent="-1531331" defTabSz="378546" fontAlgn="base">
              <a:spcBef>
                <a:spcPts val="294"/>
              </a:spcBef>
              <a:spcAft>
                <a:spcPct val="0"/>
              </a:spcAft>
              <a:buClr>
                <a:prstClr val="black"/>
              </a:buClr>
              <a:defRPr/>
            </a:pPr>
            <a:r>
              <a:rPr kumimoji="0" lang="ja-JP" altLang="en-US" sz="1030" kern="0" spc="99">
                <a:solidFill>
                  <a:prstClr val="black"/>
                </a:solidFill>
                <a:latin typeface="Segoe UI" panose="020B0502040204020203" pitchFamily="34" charset="0"/>
                <a:ea typeface="メイリオ" panose="020B0604030504040204" pitchFamily="50" charset="-128"/>
              </a:rPr>
              <a:t>　　○市町村分：　国、都道府県、市町村及び第２号保険料の法定負担割合に加えて、介護保険特別会計に充当し、地域支援事業、</a:t>
            </a:r>
            <a:br>
              <a:rPr kumimoji="0" lang="en-US" altLang="ja-JP" sz="1030" kern="0" spc="99">
                <a:solidFill>
                  <a:prstClr val="black"/>
                </a:solidFill>
                <a:latin typeface="Segoe UI" panose="020B0502040204020203" pitchFamily="34" charset="0"/>
                <a:ea typeface="メイリオ" panose="020B0604030504040204" pitchFamily="50" charset="-128"/>
              </a:rPr>
            </a:br>
            <a:r>
              <a:rPr kumimoji="0" lang="ja-JP" altLang="en-US" sz="1030" kern="0" spc="99">
                <a:solidFill>
                  <a:prstClr val="black"/>
                </a:solidFill>
                <a:latin typeface="Segoe UI" panose="020B0502040204020203" pitchFamily="34" charset="0"/>
                <a:ea typeface="メイリオ" panose="020B0604030504040204" pitchFamily="50" charset="-128"/>
              </a:rPr>
              <a:t>市町村特別給付、保健福祉事業など、高齢者の自立支援、重度化防止、介護予防等に必要な事業を充実。</a:t>
            </a:r>
            <a:endParaRPr kumimoji="0" lang="en-US" altLang="ja-JP" sz="1030" kern="0" spc="99">
              <a:solidFill>
                <a:prstClr val="black"/>
              </a:solidFill>
              <a:latin typeface="Segoe UI" panose="020B0502040204020203" pitchFamily="34" charset="0"/>
              <a:ea typeface="メイリオ" panose="020B0604030504040204" pitchFamily="50" charset="-128"/>
            </a:endParaRPr>
          </a:p>
          <a:p>
            <a:pPr marL="372161" indent="-372161" defTabSz="378546" fontAlgn="base">
              <a:spcBef>
                <a:spcPts val="589"/>
              </a:spcBef>
              <a:spcAft>
                <a:spcPct val="0"/>
              </a:spcAft>
              <a:buClr>
                <a:prstClr val="black"/>
              </a:buClr>
              <a:defRPr/>
            </a:pPr>
            <a:r>
              <a:rPr kumimoji="0" lang="ja-JP" altLang="en-US" sz="1030" b="1" kern="0" spc="99">
                <a:solidFill>
                  <a:prstClr val="black"/>
                </a:solidFill>
                <a:latin typeface="Segoe UI" panose="020B0502040204020203" pitchFamily="34" charset="0"/>
                <a:ea typeface="メイリオ" panose="020B0604030504040204" pitchFamily="50" charset="-128"/>
              </a:rPr>
              <a:t>　</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補助率・単価</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kern="0" spc="99">
                <a:solidFill>
                  <a:prstClr val="black"/>
                </a:solidFill>
                <a:latin typeface="Segoe UI" panose="020B0502040204020203" pitchFamily="34" charset="0"/>
                <a:ea typeface="メイリオ" panose="020B0604030504040204" pitchFamily="50" charset="-128"/>
              </a:rPr>
              <a:t>定額（国が定める評価指標の達成状況（評価指標の総合得点）に応じて、交付金を配分）</a:t>
            </a:r>
            <a:endParaRPr kumimoji="0" lang="en-US" altLang="ja-JP" sz="1030" kern="0" spc="99">
              <a:solidFill>
                <a:prstClr val="black"/>
              </a:solidFill>
              <a:latin typeface="Segoe UI" panose="020B0502040204020203" pitchFamily="34" charset="0"/>
              <a:ea typeface="メイリオ" panose="020B0604030504040204" pitchFamily="50" charset="-128"/>
            </a:endParaRPr>
          </a:p>
          <a:p>
            <a:pPr marL="372161" indent="-372161" defTabSz="378546" fontAlgn="base">
              <a:spcBef>
                <a:spcPts val="589"/>
              </a:spcBef>
              <a:spcAft>
                <a:spcPct val="0"/>
              </a:spcAft>
              <a:buClr>
                <a:prstClr val="black"/>
              </a:buClr>
              <a:defRPr/>
            </a:pP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　</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負担割合</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　　</a:t>
            </a:r>
            <a:r>
              <a:rPr kumimoji="0" lang="ja-JP" altLang="en-US" sz="1030" kern="0" spc="99">
                <a:solidFill>
                  <a:prstClr val="black"/>
                </a:solidFill>
                <a:latin typeface="Segoe UI" panose="020B0502040204020203" pitchFamily="34" charset="0"/>
                <a:ea typeface="メイリオ" panose="020B0604030504040204" pitchFamily="50" charset="-128"/>
              </a:rPr>
              <a:t>国</a:t>
            </a:r>
            <a:r>
              <a:rPr kumimoji="0" lang="en-US" altLang="ja-JP" sz="1030" kern="0" spc="99">
                <a:solidFill>
                  <a:prstClr val="black"/>
                </a:solidFill>
                <a:latin typeface="Segoe UI" panose="020B0502040204020203" pitchFamily="34" charset="0"/>
                <a:ea typeface="メイリオ" panose="020B0604030504040204" pitchFamily="50" charset="-128"/>
              </a:rPr>
              <a:t>10/10</a:t>
            </a:r>
          </a:p>
          <a:p>
            <a:pPr marL="71014" indent="-71014" defTabSz="378546" fontAlgn="base">
              <a:spcBef>
                <a:spcPts val="589"/>
              </a:spcBef>
              <a:spcAft>
                <a:spcPct val="0"/>
              </a:spcAft>
              <a:buClr>
                <a:prstClr val="black"/>
              </a:buClr>
              <a:defRPr/>
            </a:pP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　</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事業実績</a:t>
            </a:r>
            <a:r>
              <a:rPr kumimoji="0" lang="en-US" altLang="ja-JP" sz="1030"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1030" b="1" kern="0" spc="99">
                <a:solidFill>
                  <a:srgbClr val="4F81BD">
                    <a:lumMod val="75000"/>
                  </a:srgbClr>
                </a:solidFill>
                <a:latin typeface="Segoe UI" panose="020B0502040204020203" pitchFamily="34" charset="0"/>
                <a:ea typeface="メイリオ" panose="020B0604030504040204" pitchFamily="50" charset="-128"/>
              </a:rPr>
              <a:t>　　</a:t>
            </a:r>
            <a:r>
              <a:rPr kumimoji="0" lang="ja-JP" altLang="en-US" sz="1030" kern="0" spc="99">
                <a:solidFill>
                  <a:prstClr val="black"/>
                </a:solidFill>
                <a:latin typeface="Segoe UI" panose="020B0502040204020203" pitchFamily="34" charset="0"/>
                <a:ea typeface="メイリオ" panose="020B0604030504040204" pitchFamily="50" charset="-128"/>
              </a:rPr>
              <a:t>交付先</a:t>
            </a:r>
            <a:r>
              <a:rPr kumimoji="0" lang="en-US" altLang="ja-JP" sz="1030" kern="0" spc="99">
                <a:solidFill>
                  <a:prstClr val="black"/>
                </a:solidFill>
                <a:latin typeface="Segoe UI" panose="020B0502040204020203" pitchFamily="34" charset="0"/>
                <a:ea typeface="メイリオ" panose="020B0604030504040204" pitchFamily="50" charset="-128"/>
              </a:rPr>
              <a:t>47</a:t>
            </a:r>
            <a:r>
              <a:rPr kumimoji="0" lang="ja-JP" altLang="en-US" sz="1030" kern="0" spc="99">
                <a:solidFill>
                  <a:prstClr val="black"/>
                </a:solidFill>
                <a:latin typeface="Segoe UI" panose="020B0502040204020203" pitchFamily="34" charset="0"/>
                <a:ea typeface="メイリオ" panose="020B0604030504040204" pitchFamily="50" charset="-128"/>
              </a:rPr>
              <a:t>都道府県及び</a:t>
            </a:r>
            <a:r>
              <a:rPr kumimoji="0" lang="en-US" altLang="ja-JP" sz="1030" kern="0" spc="99">
                <a:solidFill>
                  <a:prstClr val="black"/>
                </a:solidFill>
                <a:latin typeface="Segoe UI" panose="020B0502040204020203" pitchFamily="34" charset="0"/>
                <a:ea typeface="メイリオ" panose="020B0604030504040204" pitchFamily="50" charset="-128"/>
              </a:rPr>
              <a:t>1,571</a:t>
            </a:r>
            <a:r>
              <a:rPr kumimoji="0" lang="ja-JP" altLang="en-US" sz="1030" kern="0" spc="99">
                <a:solidFill>
                  <a:prstClr val="black"/>
                </a:solidFill>
                <a:latin typeface="Segoe UI" panose="020B0502040204020203" pitchFamily="34" charset="0"/>
                <a:ea typeface="メイリオ" panose="020B0604030504040204" pitchFamily="50" charset="-128"/>
              </a:rPr>
              <a:t>保険者（令和５年度）</a:t>
            </a:r>
            <a:endParaRPr kumimoji="0" lang="en-US" altLang="ja-JP" sz="1030" kern="0" spc="99">
              <a:solidFill>
                <a:prstClr val="black"/>
              </a:solidFill>
              <a:latin typeface="Segoe UI" panose="020B0502040204020203" pitchFamily="34" charset="0"/>
              <a:ea typeface="メイリオ" panose="020B0604030504040204" pitchFamily="50" charset="-128"/>
            </a:endParaRPr>
          </a:p>
        </p:txBody>
      </p:sp>
      <p:sp>
        <p:nvSpPr>
          <p:cNvPr id="29" name="角丸四角形 28">
            <a:extLst>
              <a:ext uri="{FF2B5EF4-FFF2-40B4-BE49-F238E27FC236}">
                <a16:creationId xmlns:a16="http://schemas.microsoft.com/office/drawing/2014/main" id="{8569347B-8A4C-9646-89AB-DDDCB8E6B339}"/>
              </a:ext>
            </a:extLst>
          </p:cNvPr>
          <p:cNvSpPr/>
          <p:nvPr/>
        </p:nvSpPr>
        <p:spPr>
          <a:xfrm>
            <a:off x="227724" y="2780773"/>
            <a:ext cx="2958738" cy="353250"/>
          </a:xfrm>
          <a:prstGeom prst="roundRect">
            <a:avLst>
              <a:gd name="adj" fmla="val 0"/>
            </a:avLst>
          </a:prstGeom>
          <a:solidFill>
            <a:srgbClr val="103185"/>
          </a:solidFill>
          <a:ln w="76200">
            <a:solidFill>
              <a:srgbClr val="FFFFFF"/>
            </a:solidFill>
          </a:ln>
        </p:spPr>
        <p:txBody>
          <a:bodyPr lIns="119214" tIns="29804" bIns="29804" anchor="ctr"/>
          <a:lstStyle/>
          <a:p>
            <a:pPr defTabSz="489374" fontAlgn="base">
              <a:lnSpc>
                <a:spcPct val="130000"/>
              </a:lnSpc>
              <a:spcBef>
                <a:spcPct val="0"/>
              </a:spcBef>
              <a:spcAft>
                <a:spcPts val="659"/>
              </a:spcAft>
              <a:defRPr/>
            </a:pPr>
            <a:r>
              <a:rPr kumimoji="0" lang="ja-JP" altLang="en-US" sz="1262" b="1" kern="0" spc="199">
                <a:solidFill>
                  <a:srgbClr val="FFFFFF"/>
                </a:solidFill>
                <a:latin typeface="Segoe UI" panose="020B0502040204020203" pitchFamily="34" charset="0"/>
                <a:ea typeface="メイリオ" panose="020B0604030504040204" pitchFamily="50" charset="-128"/>
                <a:cs typeface="Noto Sans CJK JP DemiLight" charset="-128"/>
              </a:rPr>
              <a:t>２ 事業スキーム・実施主体等</a:t>
            </a:r>
          </a:p>
        </p:txBody>
      </p:sp>
      <p:sp>
        <p:nvSpPr>
          <p:cNvPr id="30" name="正方形/長方形 29">
            <a:extLst>
              <a:ext uri="{FF2B5EF4-FFF2-40B4-BE49-F238E27FC236}">
                <a16:creationId xmlns:a16="http://schemas.microsoft.com/office/drawing/2014/main" id="{A889522F-FA51-F14C-BAA2-ADEAB79DDF80}"/>
              </a:ext>
            </a:extLst>
          </p:cNvPr>
          <p:cNvSpPr/>
          <p:nvPr/>
        </p:nvSpPr>
        <p:spPr>
          <a:xfrm>
            <a:off x="341364" y="1334864"/>
            <a:ext cx="9027867" cy="1377675"/>
          </a:xfrm>
          <a:prstGeom prst="rect">
            <a:avLst/>
          </a:prstGeom>
          <a:noFill/>
          <a:ln w="25400" cap="rnd" cmpd="sng" algn="ctr">
            <a:solidFill>
              <a:srgbClr val="103185"/>
            </a:solidFill>
            <a:prstDash val="solid"/>
            <a:bevel/>
          </a:ln>
          <a:effectLst/>
        </p:spPr>
        <p:txBody>
          <a:bodyPr lIns="119214" tIns="105975" rIns="35325" bIns="70650" rtlCol="0" anchor="t"/>
          <a:lstStyle/>
          <a:p>
            <a:pPr marL="149915" indent="-149915" defTabSz="378546" fontAlgn="base">
              <a:spcBef>
                <a:spcPct val="0"/>
              </a:spcBef>
              <a:spcAft>
                <a:spcPct val="0"/>
              </a:spcAft>
              <a:buClr>
                <a:prstClr val="black"/>
              </a:buClr>
              <a:defRPr/>
            </a:pPr>
            <a:r>
              <a:rPr kumimoji="0" lang="ja-JP" altLang="en-US" sz="1082" kern="0">
                <a:solidFill>
                  <a:prstClr val="black"/>
                </a:solidFill>
                <a:latin typeface="Segoe UI" panose="020B0502040204020203" pitchFamily="34" charset="0"/>
                <a:ea typeface="メイリオ" panose="020B0604030504040204" pitchFamily="50" charset="-128"/>
              </a:rPr>
              <a:t>○　平成</a:t>
            </a:r>
            <a:r>
              <a:rPr kumimoji="0" lang="en-US" altLang="ja-JP" sz="1082" kern="0">
                <a:solidFill>
                  <a:prstClr val="black"/>
                </a:solidFill>
                <a:latin typeface="Segoe UI" panose="020B0502040204020203" pitchFamily="34" charset="0"/>
                <a:ea typeface="メイリオ" panose="020B0604030504040204" pitchFamily="50" charset="-128"/>
              </a:rPr>
              <a:t>29</a:t>
            </a:r>
            <a:r>
              <a:rPr kumimoji="0" lang="ja-JP" altLang="en-US" sz="1082" kern="0">
                <a:solidFill>
                  <a:prstClr val="black"/>
                </a:solidFill>
                <a:latin typeface="Segoe UI" panose="020B0502040204020203" pitchFamily="34" charset="0"/>
                <a:ea typeface="メイリオ" panose="020B0604030504040204" pitchFamily="50" charset="-128"/>
              </a:rPr>
              <a:t>年の地域包括ケア強化法の成立を踏まえ、客観的な指標による評価結果に基づく財政的インセンティブとして、平成</a:t>
            </a:r>
            <a:r>
              <a:rPr kumimoji="0" lang="en-US" altLang="ja-JP" sz="1082" kern="0">
                <a:solidFill>
                  <a:prstClr val="black"/>
                </a:solidFill>
                <a:latin typeface="Segoe UI" panose="020B0502040204020203" pitchFamily="34" charset="0"/>
                <a:ea typeface="メイリオ" panose="020B0604030504040204" pitchFamily="50" charset="-128"/>
              </a:rPr>
              <a:t>30</a:t>
            </a:r>
            <a:r>
              <a:rPr kumimoji="0" lang="ja-JP" altLang="en-US" sz="1082" kern="0">
                <a:solidFill>
                  <a:prstClr val="black"/>
                </a:solidFill>
                <a:latin typeface="Segoe UI" panose="020B0502040204020203" pitchFamily="34" charset="0"/>
                <a:ea typeface="メイリオ" panose="020B0604030504040204" pitchFamily="50" charset="-128"/>
              </a:rPr>
              <a:t>年度より、</a:t>
            </a:r>
            <a:br>
              <a:rPr kumimoji="0" lang="en-US" altLang="ja-JP" sz="1082" kern="0">
                <a:solidFill>
                  <a:prstClr val="black"/>
                </a:solidFill>
                <a:latin typeface="Segoe UI" panose="020B0502040204020203" pitchFamily="34" charset="0"/>
                <a:ea typeface="メイリオ" panose="020B0604030504040204" pitchFamily="50" charset="-128"/>
              </a:rPr>
            </a:br>
            <a:r>
              <a:rPr kumimoji="0" lang="ja-JP" altLang="en-US" sz="1082" kern="0">
                <a:solidFill>
                  <a:prstClr val="black"/>
                </a:solidFill>
                <a:latin typeface="Segoe UI" panose="020B0502040204020203" pitchFamily="34" charset="0"/>
                <a:ea typeface="メイリオ" panose="020B0604030504040204" pitchFamily="50" charset="-128"/>
              </a:rPr>
              <a:t>保険者機能強化推進交付金を創設し、保険者（市町村）による高齢者の自立支援、重度化防止の取組や、都道府県による保険者支援の取組を</a:t>
            </a:r>
            <a:br>
              <a:rPr kumimoji="0" lang="en-US" altLang="ja-JP" sz="1082" kern="0">
                <a:solidFill>
                  <a:prstClr val="black"/>
                </a:solidFill>
                <a:latin typeface="Segoe UI" panose="020B0502040204020203" pitchFamily="34" charset="0"/>
                <a:ea typeface="メイリオ" panose="020B0604030504040204" pitchFamily="50" charset="-128"/>
              </a:rPr>
            </a:br>
            <a:r>
              <a:rPr kumimoji="0" lang="ja-JP" altLang="en-US" sz="1082" kern="0">
                <a:solidFill>
                  <a:prstClr val="black"/>
                </a:solidFill>
                <a:latin typeface="Segoe UI" panose="020B0502040204020203" pitchFamily="34" charset="0"/>
                <a:ea typeface="メイリオ" panose="020B0604030504040204" pitchFamily="50" charset="-128"/>
              </a:rPr>
              <a:t>推進。令和２年度からは、介護保険保険者努力支援交付金（社会保障の充実分）を創設し、介護予防・健康づくり等に資する取組を重点的に</a:t>
            </a:r>
            <a:br>
              <a:rPr kumimoji="0" lang="en-US" altLang="ja-JP" sz="1082" kern="0">
                <a:solidFill>
                  <a:prstClr val="black"/>
                </a:solidFill>
                <a:latin typeface="Segoe UI" panose="020B0502040204020203" pitchFamily="34" charset="0"/>
                <a:ea typeface="メイリオ" panose="020B0604030504040204" pitchFamily="50" charset="-128"/>
              </a:rPr>
            </a:br>
            <a:r>
              <a:rPr kumimoji="0" lang="ja-JP" altLang="en-US" sz="1082" kern="0">
                <a:solidFill>
                  <a:prstClr val="black"/>
                </a:solidFill>
                <a:latin typeface="Segoe UI" panose="020B0502040204020203" pitchFamily="34" charset="0"/>
                <a:ea typeface="メイリオ" panose="020B0604030504040204" pitchFamily="50" charset="-128"/>
              </a:rPr>
              <a:t>評価することにより、これらの取組を強化。</a:t>
            </a:r>
            <a:endParaRPr kumimoji="0" lang="en-US" altLang="ja-JP" sz="1082" kern="0">
              <a:solidFill>
                <a:prstClr val="black"/>
              </a:solidFill>
              <a:latin typeface="Segoe UI" panose="020B0502040204020203" pitchFamily="34" charset="0"/>
              <a:ea typeface="メイリオ" panose="020B0604030504040204" pitchFamily="50" charset="-128"/>
            </a:endParaRPr>
          </a:p>
          <a:p>
            <a:pPr marL="149915" indent="-149915" defTabSz="378546" fontAlgn="base">
              <a:spcBef>
                <a:spcPts val="589"/>
              </a:spcBef>
              <a:spcAft>
                <a:spcPct val="0"/>
              </a:spcAft>
              <a:buClr>
                <a:prstClr val="black"/>
              </a:buClr>
              <a:defRPr/>
            </a:pPr>
            <a:r>
              <a:rPr kumimoji="0" lang="ja-JP" altLang="en-US" sz="1082" kern="0">
                <a:solidFill>
                  <a:prstClr val="black"/>
                </a:solidFill>
                <a:latin typeface="Segoe UI" panose="020B0502040204020203" pitchFamily="34" charset="0"/>
                <a:ea typeface="メイリオ" panose="020B0604030504040204" pitchFamily="50" charset="-128"/>
              </a:rPr>
              <a:t>○　</a:t>
            </a:r>
            <a:r>
              <a:rPr kumimoji="0" lang="ja-JP" altLang="en-US" sz="1082" u="sng" kern="0">
                <a:solidFill>
                  <a:prstClr val="black"/>
                </a:solidFill>
                <a:latin typeface="Segoe UI" panose="020B0502040204020203" pitchFamily="34" charset="0"/>
                <a:ea typeface="メイリオ" panose="020B0604030504040204" pitchFamily="50" charset="-128"/>
              </a:rPr>
              <a:t>令和５年度においては、秋の行政事業レビューや予算執行調査などの結果を踏まえ、アウトカムに関連するアウトプット・中間アウトカム</a:t>
            </a:r>
            <a:br>
              <a:rPr kumimoji="0" lang="en-US" altLang="ja-JP" sz="1082" u="sng" kern="0">
                <a:solidFill>
                  <a:prstClr val="black"/>
                </a:solidFill>
                <a:latin typeface="Segoe UI" panose="020B0502040204020203" pitchFamily="34" charset="0"/>
                <a:ea typeface="メイリオ" panose="020B0604030504040204" pitchFamily="50" charset="-128"/>
              </a:rPr>
            </a:br>
            <a:r>
              <a:rPr kumimoji="0" lang="ja-JP" altLang="en-US" sz="1082" u="sng" kern="0">
                <a:solidFill>
                  <a:prstClr val="black"/>
                </a:solidFill>
                <a:latin typeface="Segoe UI" panose="020B0502040204020203" pitchFamily="34" charset="0"/>
                <a:ea typeface="メイリオ" panose="020B0604030504040204" pitchFamily="50" charset="-128"/>
              </a:rPr>
              <a:t>指標の充実や、評価指標の縮減など、制度の効率化・重点化を図るための見直しを行った</a:t>
            </a:r>
            <a:r>
              <a:rPr kumimoji="0" lang="ja-JP" altLang="en-US" sz="1082" kern="0">
                <a:solidFill>
                  <a:prstClr val="black"/>
                </a:solidFill>
                <a:latin typeface="Segoe UI" panose="020B0502040204020203" pitchFamily="34" charset="0"/>
                <a:ea typeface="メイリオ" panose="020B0604030504040204" pitchFamily="50" charset="-128"/>
              </a:rPr>
              <a:t>ところであり、令和６年度以降、引き続き保険者</a:t>
            </a:r>
            <a:br>
              <a:rPr kumimoji="0" lang="en-US" altLang="ja-JP" sz="1082" kern="0">
                <a:solidFill>
                  <a:prstClr val="black"/>
                </a:solidFill>
                <a:latin typeface="Segoe UI" panose="020B0502040204020203" pitchFamily="34" charset="0"/>
                <a:ea typeface="メイリオ" panose="020B0604030504040204" pitchFamily="50" charset="-128"/>
              </a:rPr>
            </a:br>
            <a:r>
              <a:rPr kumimoji="0" lang="ja-JP" altLang="en-US" sz="1082" kern="0">
                <a:solidFill>
                  <a:prstClr val="black"/>
                </a:solidFill>
                <a:latin typeface="Segoe UI" panose="020B0502040204020203" pitchFamily="34" charset="0"/>
                <a:ea typeface="メイリオ" panose="020B0604030504040204" pitchFamily="50" charset="-128"/>
              </a:rPr>
              <a:t>機能強化の推進を図る。</a:t>
            </a:r>
          </a:p>
          <a:p>
            <a:pPr defTabSz="378546" fontAlgn="base">
              <a:spcBef>
                <a:spcPct val="0"/>
              </a:spcBef>
              <a:spcAft>
                <a:spcPct val="0"/>
              </a:spcAft>
              <a:buClr>
                <a:prstClr val="black"/>
              </a:buClr>
              <a:defRPr/>
            </a:pPr>
            <a:endParaRPr kumimoji="0" lang="ja-JP" altLang="en-US" sz="1082" kern="0">
              <a:solidFill>
                <a:prstClr val="black"/>
              </a:solidFill>
              <a:latin typeface="Segoe UI" panose="020B0502040204020203" pitchFamily="34" charset="0"/>
              <a:ea typeface="メイリオ" panose="020B0604030504040204" pitchFamily="50" charset="-128"/>
            </a:endParaRPr>
          </a:p>
        </p:txBody>
      </p:sp>
      <p:grpSp>
        <p:nvGrpSpPr>
          <p:cNvPr id="10" name="グループ化 9"/>
          <p:cNvGrpSpPr/>
          <p:nvPr/>
        </p:nvGrpSpPr>
        <p:grpSpPr>
          <a:xfrm>
            <a:off x="5544091" y="3899029"/>
            <a:ext cx="3780415" cy="1391082"/>
            <a:chOff x="6141628" y="3974867"/>
            <a:chExt cx="3561519" cy="1222561"/>
          </a:xfrm>
        </p:grpSpPr>
        <p:pic>
          <p:nvPicPr>
            <p:cNvPr id="23" name="図 22"/>
            <p:cNvPicPr>
              <a:picLocks noChangeAspect="1"/>
            </p:cNvPicPr>
            <p:nvPr/>
          </p:nvPicPr>
          <p:blipFill>
            <a:blip r:embed="rId3"/>
            <a:stretch>
              <a:fillRect/>
            </a:stretch>
          </p:blipFill>
          <p:spPr>
            <a:xfrm>
              <a:off x="6318771" y="4221088"/>
              <a:ext cx="3384376" cy="976340"/>
            </a:xfrm>
            <a:prstGeom prst="rect">
              <a:avLst/>
            </a:prstGeom>
          </p:spPr>
        </p:pic>
        <p:sp>
          <p:nvSpPr>
            <p:cNvPr id="9" name="テキスト ボックス 8"/>
            <p:cNvSpPr txBox="1"/>
            <p:nvPr/>
          </p:nvSpPr>
          <p:spPr>
            <a:xfrm>
              <a:off x="6141628" y="3974867"/>
              <a:ext cx="3561519" cy="193120"/>
            </a:xfrm>
            <a:prstGeom prst="rect">
              <a:avLst/>
            </a:prstGeom>
            <a:noFill/>
          </p:spPr>
          <p:txBody>
            <a:bodyPr wrap="square" rtlCol="0">
              <a:spAutoFit/>
            </a:bodyPr>
            <a:lstStyle/>
            <a:p>
              <a:pPr defTabSz="757472" fontAlgn="base">
                <a:spcBef>
                  <a:spcPct val="0"/>
                </a:spcBef>
                <a:spcAft>
                  <a:spcPct val="0"/>
                </a:spcAft>
                <a:defRPr/>
              </a:pPr>
              <a:r>
                <a:rPr kumimoji="0" lang="en-US" altLang="ja-JP" sz="828" b="1" kern="0" spc="99">
                  <a:solidFill>
                    <a:srgbClr val="4F81BD">
                      <a:lumMod val="75000"/>
                    </a:srgbClr>
                  </a:solidFill>
                  <a:latin typeface="Segoe UI" panose="020B0502040204020203" pitchFamily="34" charset="0"/>
                  <a:ea typeface="メイリオ" panose="020B0604030504040204" pitchFamily="50" charset="-128"/>
                </a:rPr>
                <a:t>〈</a:t>
              </a:r>
              <a:r>
                <a:rPr kumimoji="0" lang="ja-JP" altLang="en-US" sz="828" b="1" kern="0" spc="99">
                  <a:solidFill>
                    <a:srgbClr val="4F81BD">
                      <a:lumMod val="75000"/>
                    </a:srgbClr>
                  </a:solidFill>
                  <a:latin typeface="Segoe UI" panose="020B0502040204020203" pitchFamily="34" charset="0"/>
                  <a:ea typeface="メイリオ" panose="020B0604030504040204" pitchFamily="50" charset="-128"/>
                </a:rPr>
                <a:t>交付金を活用した保険者機能の強化のイメージ</a:t>
              </a:r>
              <a:r>
                <a:rPr kumimoji="0" lang="en-US" altLang="ja-JP" sz="828" b="1" kern="0" spc="99">
                  <a:solidFill>
                    <a:srgbClr val="4F81BD">
                      <a:lumMod val="75000"/>
                    </a:srgbClr>
                  </a:solidFill>
                  <a:latin typeface="Segoe UI" panose="020B0502040204020203" pitchFamily="34" charset="0"/>
                  <a:ea typeface="メイリオ" panose="020B0604030504040204" pitchFamily="50" charset="-128"/>
                </a:rPr>
                <a:t>〉</a:t>
              </a:r>
              <a:endParaRPr kumimoji="0" lang="ja-JP" altLang="en-US" sz="828" b="1" kern="0" spc="99">
                <a:solidFill>
                  <a:srgbClr val="4F81BD">
                    <a:lumMod val="75000"/>
                  </a:srgbClr>
                </a:solidFill>
                <a:latin typeface="Segoe UI" panose="020B0502040204020203" pitchFamily="34" charset="0"/>
                <a:ea typeface="メイリオ" panose="020B0604030504040204" pitchFamily="50" charset="-128"/>
              </a:endParaRPr>
            </a:p>
          </p:txBody>
        </p:sp>
      </p:grpSp>
      <p:sp>
        <p:nvSpPr>
          <p:cNvPr id="21" name="角丸四角形 30">
            <a:extLst>
              <a:ext uri="{FF2B5EF4-FFF2-40B4-BE49-F238E27FC236}">
                <a16:creationId xmlns:a16="http://schemas.microsoft.com/office/drawing/2014/main" id="{50D2E020-6806-4AEF-9FCB-1EED27E0F885}"/>
              </a:ext>
            </a:extLst>
          </p:cNvPr>
          <p:cNvSpPr/>
          <p:nvPr/>
        </p:nvSpPr>
        <p:spPr>
          <a:xfrm>
            <a:off x="213682" y="1037117"/>
            <a:ext cx="1491846" cy="353250"/>
          </a:xfrm>
          <a:prstGeom prst="roundRect">
            <a:avLst>
              <a:gd name="adj" fmla="val 0"/>
            </a:avLst>
          </a:prstGeom>
          <a:solidFill>
            <a:srgbClr val="103185"/>
          </a:solidFill>
          <a:ln w="76200">
            <a:solidFill>
              <a:srgbClr val="FFFFFF"/>
            </a:solidFill>
          </a:ln>
        </p:spPr>
        <p:txBody>
          <a:bodyPr lIns="129726" tIns="32431" bIns="32431" anchor="ctr"/>
          <a:lstStyle/>
          <a:p>
            <a:pPr defTabSz="532523" fontAlgn="base">
              <a:lnSpc>
                <a:spcPct val="130000"/>
              </a:lnSpc>
              <a:spcBef>
                <a:spcPct val="0"/>
              </a:spcBef>
              <a:spcAft>
                <a:spcPts val="718"/>
              </a:spcAft>
              <a:defRPr/>
            </a:pPr>
            <a:r>
              <a:rPr kumimoji="0" lang="ja-JP" altLang="en-US" sz="1261" b="1" kern="0" spc="217">
                <a:solidFill>
                  <a:srgbClr val="FFFFFF"/>
                </a:solidFill>
                <a:latin typeface="Segoe UI" panose="020B0502040204020203" pitchFamily="34" charset="0"/>
                <a:ea typeface="メイリオ" panose="020B0604030504040204" pitchFamily="50" charset="-128"/>
                <a:cs typeface="Noto Sans CJK JP DemiLight" charset="-128"/>
              </a:rPr>
              <a:t>１ 事業の目的</a:t>
            </a:r>
          </a:p>
        </p:txBody>
      </p:sp>
      <p:graphicFrame>
        <p:nvGraphicFramePr>
          <p:cNvPr id="2" name="表 3">
            <a:extLst>
              <a:ext uri="{FF2B5EF4-FFF2-40B4-BE49-F238E27FC236}">
                <a16:creationId xmlns:a16="http://schemas.microsoft.com/office/drawing/2014/main" id="{6799C20B-1D4A-2488-2BF6-03F014E622C6}"/>
              </a:ext>
            </a:extLst>
          </p:cNvPr>
          <p:cNvGraphicFramePr>
            <a:graphicFrameLocks noGrp="1"/>
          </p:cNvGraphicFramePr>
          <p:nvPr>
            <p:extLst>
              <p:ext uri="{D42A27DB-BD31-4B8C-83A1-F6EECF244321}">
                <p14:modId xmlns:p14="http://schemas.microsoft.com/office/powerpoint/2010/main" val="1858890126"/>
              </p:ext>
            </p:extLst>
          </p:nvPr>
        </p:nvGraphicFramePr>
        <p:xfrm>
          <a:off x="583485" y="4420539"/>
          <a:ext cx="5644798" cy="694852"/>
        </p:xfrm>
        <a:graphic>
          <a:graphicData uri="http://schemas.openxmlformats.org/drawingml/2006/table">
            <a:tbl>
              <a:tblPr firstRow="1" bandRow="1">
                <a:tableStyleId>{5C22544A-7EE6-4342-B048-85BDC9FD1C3A}</a:tableStyleId>
              </a:tblPr>
              <a:tblGrid>
                <a:gridCol w="2968264">
                  <a:extLst>
                    <a:ext uri="{9D8B030D-6E8A-4147-A177-3AD203B41FA5}">
                      <a16:colId xmlns:a16="http://schemas.microsoft.com/office/drawing/2014/main" val="3378779662"/>
                    </a:ext>
                  </a:extLst>
                </a:gridCol>
                <a:gridCol w="2676534">
                  <a:extLst>
                    <a:ext uri="{9D8B030D-6E8A-4147-A177-3AD203B41FA5}">
                      <a16:colId xmlns:a16="http://schemas.microsoft.com/office/drawing/2014/main" val="3019235035"/>
                    </a:ext>
                  </a:extLst>
                </a:gridCol>
              </a:tblGrid>
              <a:tr h="173713">
                <a:tc>
                  <a:txBody>
                    <a:bodyPr/>
                    <a:lstStyle/>
                    <a:p>
                      <a:pPr algn="l">
                        <a:lnSpc>
                          <a:spcPts val="100"/>
                        </a:lnSpc>
                      </a:pPr>
                      <a:r>
                        <a:rPr kumimoji="0" lang="ja-JP" altLang="en-US" sz="900" kern="0" spc="103" dirty="0">
                          <a:solidFill>
                            <a:schemeClr val="accent2">
                              <a:lumMod val="75000"/>
                            </a:schemeClr>
                          </a:solidFill>
                          <a:latin typeface="Segoe UI" panose="020B0502040204020203" pitchFamily="34" charset="0"/>
                          <a:ea typeface="メイリオ" panose="020B0604030504040204" pitchFamily="50" charset="-128"/>
                          <a:cs typeface="+mn-cs"/>
                        </a:rPr>
                        <a:t>（保険者機能強化推進交付金）</a:t>
                      </a:r>
                    </a:p>
                  </a:txBody>
                  <a:tcPr marL="87636" marR="87636" marT="43818" marB="43818">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ts val="100"/>
                        </a:lnSpc>
                      </a:pPr>
                      <a:r>
                        <a:rPr kumimoji="0" lang="ja-JP" altLang="en-US" sz="900" kern="0" spc="103">
                          <a:solidFill>
                            <a:schemeClr val="accent2">
                              <a:lumMod val="75000"/>
                            </a:schemeClr>
                          </a:solidFill>
                          <a:latin typeface="Segoe UI" panose="020B0502040204020203" pitchFamily="34" charset="0"/>
                          <a:ea typeface="メイリオ" panose="020B0604030504040204" pitchFamily="50" charset="-128"/>
                          <a:cs typeface="+mn-cs"/>
                        </a:rPr>
                        <a:t>（介護保険保険者努力支援交付金）</a:t>
                      </a:r>
                    </a:p>
                  </a:txBody>
                  <a:tcPr marL="87636" marR="87636" marT="43818" marB="43818">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5164601"/>
                  </a:ext>
                </a:extLst>
              </a:tr>
              <a:tr h="173713">
                <a:tc>
                  <a:txBody>
                    <a:bodyPr/>
                    <a:lstStyle/>
                    <a:p>
                      <a:pPr algn="l">
                        <a:lnSpc>
                          <a:spcPts val="100"/>
                        </a:lnSpc>
                      </a:pPr>
                      <a:r>
                        <a:rPr kumimoji="0" lang="ja-JP" altLang="en-US" sz="900" kern="0" spc="103">
                          <a:solidFill>
                            <a:prstClr val="black"/>
                          </a:solidFill>
                          <a:latin typeface="Segoe UI" panose="020B0502040204020203" pitchFamily="34" charset="0"/>
                          <a:ea typeface="メイリオ" panose="020B0604030504040204" pitchFamily="50" charset="-128"/>
                          <a:cs typeface="+mn-cs"/>
                        </a:rPr>
                        <a:t>①事業計画等等による</a:t>
                      </a:r>
                      <a:r>
                        <a:rPr kumimoji="0" lang="en-US" altLang="ja-JP" sz="900" kern="0" spc="103">
                          <a:solidFill>
                            <a:prstClr val="black"/>
                          </a:solidFill>
                          <a:latin typeface="Segoe UI" panose="020B0502040204020203" pitchFamily="34" charset="0"/>
                          <a:ea typeface="メイリオ" panose="020B0604030504040204" pitchFamily="50" charset="-128"/>
                          <a:cs typeface="+mn-cs"/>
                        </a:rPr>
                        <a:t>PDCA</a:t>
                      </a:r>
                      <a:r>
                        <a:rPr kumimoji="0" lang="ja-JP" altLang="en-US" sz="900" kern="0" spc="103">
                          <a:solidFill>
                            <a:prstClr val="black"/>
                          </a:solidFill>
                          <a:latin typeface="Segoe UI" panose="020B0502040204020203" pitchFamily="34" charset="0"/>
                          <a:ea typeface="メイリオ" panose="020B0604030504040204" pitchFamily="50" charset="-128"/>
                          <a:cs typeface="+mn-cs"/>
                        </a:rPr>
                        <a:t>サイクルの構築状況</a:t>
                      </a:r>
                    </a:p>
                  </a:txBody>
                  <a:tcPr marL="87636" marR="87636" marT="43818" marB="43818">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lnSpc>
                          <a:spcPts val="100"/>
                        </a:lnSpc>
                      </a:pPr>
                      <a:r>
                        <a:rPr kumimoji="0" lang="ja-JP" altLang="en-US" sz="900" kern="0" spc="103">
                          <a:solidFill>
                            <a:prstClr val="black"/>
                          </a:solidFill>
                          <a:latin typeface="Segoe UI" panose="020B0502040204020203" pitchFamily="34" charset="0"/>
                          <a:ea typeface="メイリオ" panose="020B0604030504040204" pitchFamily="50" charset="-128"/>
                          <a:cs typeface="+mn-cs"/>
                        </a:rPr>
                        <a:t>①介護予防日常生活支援の取組状況</a:t>
                      </a:r>
                    </a:p>
                  </a:txBody>
                  <a:tcPr marL="87636" marR="87636" marT="43818" marB="43818">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94666245"/>
                  </a:ext>
                </a:extLst>
              </a:tr>
              <a:tr h="173713">
                <a:tc>
                  <a:txBody>
                    <a:bodyPr/>
                    <a:lstStyle/>
                    <a:p>
                      <a:pPr algn="l">
                        <a:lnSpc>
                          <a:spcPts val="100"/>
                        </a:lnSpc>
                      </a:pPr>
                      <a:r>
                        <a:rPr kumimoji="0" lang="ja-JP" altLang="en-US" sz="900" kern="0" spc="103">
                          <a:solidFill>
                            <a:prstClr val="black"/>
                          </a:solidFill>
                          <a:latin typeface="Segoe UI" panose="020B0502040204020203" pitchFamily="34" charset="0"/>
                          <a:ea typeface="メイリオ" panose="020B0604030504040204" pitchFamily="50" charset="-128"/>
                          <a:cs typeface="+mn-cs"/>
                        </a:rPr>
                        <a:t>②介護給付の適正化の取組状況　　　　　　</a:t>
                      </a:r>
                    </a:p>
                  </a:txBody>
                  <a:tcPr marL="87636" marR="87636" marT="43818" marB="4381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ts val="100"/>
                        </a:lnSpc>
                      </a:pPr>
                      <a:r>
                        <a:rPr kumimoji="0" lang="ja-JP" altLang="en-US" sz="900" kern="0" spc="103">
                          <a:solidFill>
                            <a:prstClr val="black"/>
                          </a:solidFill>
                          <a:latin typeface="Segoe UI" panose="020B0502040204020203" pitchFamily="34" charset="0"/>
                          <a:ea typeface="メイリオ" panose="020B0604030504040204" pitchFamily="50" charset="-128"/>
                          <a:cs typeface="+mn-cs"/>
                        </a:rPr>
                        <a:t>②認知症総合支援の取組状況</a:t>
                      </a:r>
                    </a:p>
                  </a:txBody>
                  <a:tcPr marL="87636" marR="87636" marT="43818" marB="43818">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83980488"/>
                  </a:ext>
                </a:extLst>
              </a:tr>
              <a:tr h="173713">
                <a:tc>
                  <a:txBody>
                    <a:bodyPr/>
                    <a:lstStyle/>
                    <a:p>
                      <a:pPr algn="l">
                        <a:lnSpc>
                          <a:spcPts val="100"/>
                        </a:lnSpc>
                      </a:pPr>
                      <a:r>
                        <a:rPr kumimoji="0" lang="ja-JP" altLang="en-US" sz="900" kern="0" spc="103">
                          <a:solidFill>
                            <a:prstClr val="black"/>
                          </a:solidFill>
                          <a:latin typeface="Segoe UI" panose="020B0502040204020203" pitchFamily="34" charset="0"/>
                          <a:ea typeface="メイリオ" panose="020B0604030504040204" pitchFamily="50" charset="-128"/>
                          <a:cs typeface="+mn-cs"/>
                        </a:rPr>
                        <a:t>③介護人材確保の取組状況　</a:t>
                      </a:r>
                    </a:p>
                  </a:txBody>
                  <a:tcPr marL="87636" marR="87636" marT="43818" marB="43818">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ts val="100"/>
                        </a:lnSpc>
                      </a:pPr>
                      <a:r>
                        <a:rPr kumimoji="0" lang="ja-JP" altLang="en-US" sz="900" kern="0" spc="103" dirty="0">
                          <a:solidFill>
                            <a:prstClr val="black"/>
                          </a:solidFill>
                          <a:latin typeface="Segoe UI" panose="020B0502040204020203" pitchFamily="34" charset="0"/>
                          <a:ea typeface="メイリオ" panose="020B0604030504040204" pitchFamily="50" charset="-128"/>
                          <a:cs typeface="+mn-cs"/>
                        </a:rPr>
                        <a:t>③在宅医療介護連携の取組状況</a:t>
                      </a:r>
                    </a:p>
                  </a:txBody>
                  <a:tcPr marL="87636" marR="87636" marT="43818" marB="43818">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87133512"/>
                  </a:ext>
                </a:extLst>
              </a:tr>
            </a:tbl>
          </a:graphicData>
        </a:graphic>
      </p:graphicFrame>
      <p:grpSp>
        <p:nvGrpSpPr>
          <p:cNvPr id="6" name="グループ化 5">
            <a:extLst>
              <a:ext uri="{FF2B5EF4-FFF2-40B4-BE49-F238E27FC236}">
                <a16:creationId xmlns:a16="http://schemas.microsoft.com/office/drawing/2014/main" id="{79F722CC-34AB-F77F-938C-CC03BE7CB51A}"/>
              </a:ext>
            </a:extLst>
          </p:cNvPr>
          <p:cNvGrpSpPr/>
          <p:nvPr/>
        </p:nvGrpSpPr>
        <p:grpSpPr>
          <a:xfrm>
            <a:off x="-6448" y="582"/>
            <a:ext cx="9725897" cy="635544"/>
            <a:chOff x="-8957" y="-27384"/>
            <a:chExt cx="9916510" cy="476672"/>
          </a:xfrm>
        </p:grpSpPr>
        <p:sp>
          <p:nvSpPr>
            <p:cNvPr id="7" name="テキスト プレースホルダー 6">
              <a:extLst>
                <a:ext uri="{FF2B5EF4-FFF2-40B4-BE49-F238E27FC236}">
                  <a16:creationId xmlns:a16="http://schemas.microsoft.com/office/drawing/2014/main" id="{55A58A94-5879-99A2-538E-2601AB59F2E2}"/>
                </a:ext>
              </a:extLst>
            </p:cNvPr>
            <p:cNvSpPr txBox="1">
              <a:spLocks/>
            </p:cNvSpPr>
            <p:nvPr/>
          </p:nvSpPr>
          <p:spPr>
            <a:xfrm>
              <a:off x="-8957" y="-27384"/>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53080" tIns="320307" rIns="320307" bIns="128123"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448426" fontAlgn="base">
                <a:spcBef>
                  <a:spcPct val="0"/>
                </a:spcBef>
                <a:spcAft>
                  <a:spcPct val="0"/>
                </a:spcAft>
                <a:defRPr/>
              </a:pPr>
              <a:endParaRPr lang="en" altLang="ja-JP" sz="1779" b="1" kern="0" spc="267">
                <a:solidFill>
                  <a:srgbClr val="FFFFFF"/>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43272DF3-7C63-757F-DC42-1CD12A6AD6FD}"/>
                </a:ext>
              </a:extLst>
            </p:cNvPr>
            <p:cNvSpPr txBox="1">
              <a:spLocks/>
            </p:cNvSpPr>
            <p:nvPr/>
          </p:nvSpPr>
          <p:spPr>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53080" tIns="320307" rIns="320307" bIns="128123"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448426" fontAlgn="base">
                <a:spcBef>
                  <a:spcPct val="0"/>
                </a:spcBef>
                <a:spcAft>
                  <a:spcPct val="0"/>
                </a:spcAft>
                <a:defRPr/>
              </a:pPr>
              <a:endParaRPr lang="en" altLang="ja-JP" sz="1779" b="1" kern="0" spc="267">
                <a:solidFill>
                  <a:srgbClr val="FFFFFF"/>
                </a:solidFill>
                <a:latin typeface="Meiryo" panose="020B0604030504040204" pitchFamily="34" charset="-128"/>
                <a:ea typeface="Meiryo" panose="020B0604030504040204" pitchFamily="34" charset="-128"/>
              </a:endParaRPr>
            </a:p>
          </p:txBody>
        </p:sp>
      </p:grpSp>
      <p:sp>
        <p:nvSpPr>
          <p:cNvPr id="11" name="テキスト ボックス 10">
            <a:extLst>
              <a:ext uri="{FF2B5EF4-FFF2-40B4-BE49-F238E27FC236}">
                <a16:creationId xmlns:a16="http://schemas.microsoft.com/office/drawing/2014/main" id="{AEF97C52-DE5C-CFF4-5F94-5C3490F467AB}"/>
              </a:ext>
            </a:extLst>
          </p:cNvPr>
          <p:cNvSpPr txBox="1"/>
          <p:nvPr/>
        </p:nvSpPr>
        <p:spPr>
          <a:xfrm>
            <a:off x="515283" y="222451"/>
            <a:ext cx="7117725" cy="392481"/>
          </a:xfrm>
          <a:prstGeom prst="rect">
            <a:avLst/>
          </a:prstGeom>
          <a:noFill/>
        </p:spPr>
        <p:txBody>
          <a:bodyPr wrap="square" rtlCol="0">
            <a:spAutoFit/>
          </a:bodyPr>
          <a:lstStyle/>
          <a:p>
            <a:pPr defTabSz="896852" fontAlgn="base">
              <a:spcBef>
                <a:spcPct val="0"/>
              </a:spcBef>
              <a:spcAft>
                <a:spcPct val="0"/>
              </a:spcAft>
              <a:defRPr/>
            </a:pPr>
            <a:r>
              <a:rPr lang="ja-JP" altLang="en-US" sz="1962" b="1">
                <a:solidFill>
                  <a:prstClr val="white"/>
                </a:solidFill>
                <a:latin typeface="メイリオ" panose="020B0604030504040204" pitchFamily="50" charset="-128"/>
                <a:ea typeface="メイリオ" panose="020B0604030504040204" pitchFamily="50" charset="-128"/>
              </a:rPr>
              <a:t>保険者機能強化推進交付金・介護</a:t>
            </a:r>
            <a:r>
              <a:rPr lang="ja-JP" altLang="en-US" sz="1962" b="1" err="1">
                <a:solidFill>
                  <a:prstClr val="white"/>
                </a:solidFill>
                <a:latin typeface="メイリオ" panose="020B0604030504040204" pitchFamily="50" charset="-128"/>
                <a:ea typeface="メイリオ" panose="020B0604030504040204" pitchFamily="50" charset="-128"/>
              </a:rPr>
              <a:t>保険保険</a:t>
            </a:r>
            <a:r>
              <a:rPr lang="ja-JP" altLang="en-US" sz="1962" b="1">
                <a:solidFill>
                  <a:prstClr val="white"/>
                </a:solidFill>
                <a:latin typeface="メイリオ" panose="020B0604030504040204" pitchFamily="50" charset="-128"/>
                <a:ea typeface="メイリオ" panose="020B0604030504040204" pitchFamily="50" charset="-128"/>
              </a:rPr>
              <a:t>者努力支援交付金</a:t>
            </a:r>
            <a:endParaRPr lang="en-US" altLang="ja-JP" sz="1962" b="1">
              <a:solidFill>
                <a:prstClr val="white"/>
              </a:solidFill>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A4A281CF-799A-0487-8E15-C75B2C4EE1E4}"/>
              </a:ext>
            </a:extLst>
          </p:cNvPr>
          <p:cNvPicPr>
            <a:picLocks noChangeAspect="1"/>
          </p:cNvPicPr>
          <p:nvPr/>
        </p:nvPicPr>
        <p:blipFill>
          <a:blip r:embed="rId4"/>
          <a:stretch>
            <a:fillRect/>
          </a:stretch>
        </p:blipFill>
        <p:spPr bwMode="gray">
          <a:xfrm>
            <a:off x="32818" y="-17636"/>
            <a:ext cx="459225" cy="583061"/>
          </a:xfrm>
          <a:prstGeom prst="rect">
            <a:avLst/>
          </a:prstGeom>
        </p:spPr>
      </p:pic>
      <p:sp>
        <p:nvSpPr>
          <p:cNvPr id="12" name="スライド番号プレースホルダー 9">
            <a:extLst>
              <a:ext uri="{FF2B5EF4-FFF2-40B4-BE49-F238E27FC236}">
                <a16:creationId xmlns:a16="http://schemas.microsoft.com/office/drawing/2014/main" id="{48D8C34B-20DB-92F0-F717-23C5516BE008}"/>
              </a:ext>
            </a:extLst>
          </p:cNvPr>
          <p:cNvSpPr>
            <a:spLocks noGrp="1"/>
          </p:cNvSpPr>
          <p:nvPr>
            <p:ph type="sldNum" sz="quarter" idx="12"/>
          </p:nvPr>
        </p:nvSpPr>
        <p:spPr>
          <a:xfrm>
            <a:off x="7420499" y="6680869"/>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31</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293359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正方形/長方形 53">
            <a:extLst>
              <a:ext uri="{FF2B5EF4-FFF2-40B4-BE49-F238E27FC236}">
                <a16:creationId xmlns:a16="http://schemas.microsoft.com/office/drawing/2014/main" id="{B3B42E92-3CDA-464C-971F-AF41426BC642}"/>
              </a:ext>
            </a:extLst>
          </p:cNvPr>
          <p:cNvSpPr/>
          <p:nvPr/>
        </p:nvSpPr>
        <p:spPr>
          <a:xfrm>
            <a:off x="1730537" y="4339387"/>
            <a:ext cx="1673180" cy="887856"/>
          </a:xfrm>
          <a:prstGeom prst="rect">
            <a:avLst/>
          </a:prstGeom>
          <a:pattFill prst="pct50">
            <a:fgClr>
              <a:srgbClr val="FFC000"/>
            </a:fgClr>
            <a:bgClr>
              <a:schemeClr val="bg1"/>
            </a:bgClr>
          </a:pattFill>
          <a:ln w="57150"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104" fontAlgn="base">
              <a:spcBef>
                <a:spcPct val="0"/>
              </a:spcBef>
              <a:spcAft>
                <a:spcPct val="0"/>
              </a:spcAft>
              <a:defRPr/>
            </a:pPr>
            <a:r>
              <a:rPr lang="ja-JP" altLang="en-US" sz="1150" b="1" dirty="0">
                <a:solidFill>
                  <a:prstClr val="black"/>
                </a:solidFill>
                <a:latin typeface="メイリオ" panose="020B0604030504040204" pitchFamily="50" charset="-128"/>
                <a:ea typeface="メイリオ" panose="020B0604030504040204" pitchFamily="50" charset="-128"/>
              </a:rPr>
              <a:t>アウトカム指標配分枠</a:t>
            </a:r>
            <a:endParaRPr lang="en-US" altLang="ja-JP" sz="1150" b="1" dirty="0">
              <a:solidFill>
                <a:prstClr val="black"/>
              </a:solidFill>
              <a:latin typeface="メイリオ" panose="020B0604030504040204" pitchFamily="50" charset="-128"/>
              <a:ea typeface="メイリオ" panose="020B0604030504040204" pitchFamily="50" charset="-128"/>
            </a:endParaRPr>
          </a:p>
          <a:p>
            <a:pPr algn="ctr" defTabSz="877104" fontAlgn="base">
              <a:lnSpc>
                <a:spcPts val="766"/>
              </a:lnSpc>
              <a:spcBef>
                <a:spcPct val="0"/>
              </a:spcBef>
              <a:spcAft>
                <a:spcPct val="0"/>
              </a:spcAft>
              <a:defRPr/>
            </a:pPr>
            <a:endParaRPr lang="en-US" altLang="ja-JP" sz="1129" dirty="0">
              <a:solidFill>
                <a:prstClr val="black"/>
              </a:solidFill>
              <a:latin typeface="ＭＳ ゴシック" panose="020B0609070205080204" pitchFamily="49" charset="-128"/>
              <a:ea typeface="ＭＳ ゴシック" panose="020B0609070205080204" pitchFamily="49" charset="-128"/>
            </a:endParaRPr>
          </a:p>
          <a:p>
            <a:pPr marL="85105" indent="-85105" defTabSz="877104" fontAlgn="base">
              <a:spcBef>
                <a:spcPct val="0"/>
              </a:spcBef>
              <a:spcAft>
                <a:spcPct val="0"/>
              </a:spcAft>
              <a:defRPr/>
            </a:pPr>
            <a:r>
              <a:rPr lang="en-US" altLang="ja-JP" sz="863" dirty="0">
                <a:solidFill>
                  <a:prstClr val="black"/>
                </a:solidFill>
                <a:latin typeface="ＭＳ ゴシック" panose="020B0609070205080204" pitchFamily="49" charset="-128"/>
                <a:ea typeface="ＭＳ ゴシック" panose="020B0609070205080204" pitchFamily="49" charset="-128"/>
              </a:rPr>
              <a:t>※</a:t>
            </a:r>
            <a:r>
              <a:rPr lang="ja-JP" altLang="en-US" sz="863" dirty="0">
                <a:solidFill>
                  <a:prstClr val="black"/>
                </a:solidFill>
                <a:latin typeface="ＭＳ ゴシック" panose="020B0609070205080204" pitchFamily="49" charset="-128"/>
                <a:ea typeface="ＭＳ ゴシック" panose="020B0609070205080204" pitchFamily="49" charset="-128"/>
              </a:rPr>
              <a:t>　要介護認定率等のアウトカム指標の評価得点結果に応じて追加配分。</a:t>
            </a:r>
          </a:p>
        </p:txBody>
      </p:sp>
      <p:sp>
        <p:nvSpPr>
          <p:cNvPr id="55" name="正方形/長方形 54">
            <a:extLst>
              <a:ext uri="{FF2B5EF4-FFF2-40B4-BE49-F238E27FC236}">
                <a16:creationId xmlns:a16="http://schemas.microsoft.com/office/drawing/2014/main" id="{C2CB285C-C72E-4BDD-99A1-7F2D89498C2E}"/>
              </a:ext>
            </a:extLst>
          </p:cNvPr>
          <p:cNvSpPr/>
          <p:nvPr/>
        </p:nvSpPr>
        <p:spPr>
          <a:xfrm>
            <a:off x="1737701" y="5343018"/>
            <a:ext cx="1666017" cy="1216507"/>
          </a:xfrm>
          <a:prstGeom prst="rect">
            <a:avLst/>
          </a:prstGeom>
          <a:pattFill prst="pct50">
            <a:fgClr>
              <a:schemeClr val="accent1"/>
            </a:fgClr>
            <a:bgClr>
              <a:schemeClr val="bg1"/>
            </a:bgClr>
          </a:pattFill>
          <a:ln w="5715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7104">
              <a:defRPr/>
            </a:pPr>
            <a:r>
              <a:rPr lang="ja-JP" altLang="en-US" sz="1150" b="1" dirty="0">
                <a:solidFill>
                  <a:prstClr val="black"/>
                </a:solidFill>
                <a:latin typeface="メイリオ" panose="020B0604030504040204" pitchFamily="50" charset="-128"/>
                <a:ea typeface="メイリオ" panose="020B0604030504040204" pitchFamily="50" charset="-128"/>
              </a:rPr>
              <a:t>保険者機能強化推進枠</a:t>
            </a:r>
            <a:endParaRPr lang="en-US" altLang="ja-JP" sz="1150" b="1" dirty="0">
              <a:solidFill>
                <a:prstClr val="black"/>
              </a:solidFill>
              <a:latin typeface="メイリオ" panose="020B0604030504040204" pitchFamily="50" charset="-128"/>
              <a:ea typeface="メイリオ" panose="020B0604030504040204" pitchFamily="50" charset="-128"/>
            </a:endParaRPr>
          </a:p>
          <a:p>
            <a:pPr algn="ctr" defTabSz="877104">
              <a:lnSpc>
                <a:spcPts val="766"/>
              </a:lnSpc>
              <a:defRPr/>
            </a:pPr>
            <a:endParaRPr lang="en-US" altLang="ja-JP" sz="1129" dirty="0">
              <a:solidFill>
                <a:prstClr val="black"/>
              </a:solidFill>
              <a:latin typeface="ＤＦ特太ゴシック体" panose="020B0509000000000000" pitchFamily="49" charset="-128"/>
              <a:ea typeface="ＤＦ特太ゴシック体" panose="020B0509000000000000" pitchFamily="49" charset="-128"/>
            </a:endParaRPr>
          </a:p>
          <a:p>
            <a:pPr marL="85105" indent="-85105" defTabSz="877104">
              <a:defRPr/>
            </a:pPr>
            <a:r>
              <a:rPr lang="en-US" altLang="ja-JP" sz="863" dirty="0">
                <a:solidFill>
                  <a:prstClr val="black"/>
                </a:solidFill>
                <a:latin typeface="ＭＳ ゴシック" panose="020B0609070205080204" pitchFamily="49" charset="-128"/>
                <a:ea typeface="ＭＳ ゴシック" panose="020B0609070205080204" pitchFamily="49" charset="-128"/>
              </a:rPr>
              <a:t>※</a:t>
            </a:r>
            <a:r>
              <a:rPr lang="ja-JP" altLang="en-US" sz="863" dirty="0">
                <a:solidFill>
                  <a:prstClr val="black"/>
                </a:solidFill>
                <a:latin typeface="ＭＳ ゴシック" panose="020B0609070205080204" pitchFamily="49" charset="-128"/>
                <a:ea typeface="ＭＳ ゴシック" panose="020B0609070205080204" pitchFamily="49" charset="-128"/>
              </a:rPr>
              <a:t>　前年度に続き上位に位置する得点を獲得した自治体等保険者機能強化に成果を出している自治体に対して追加配分。</a:t>
            </a:r>
          </a:p>
        </p:txBody>
      </p:sp>
      <p:grpSp>
        <p:nvGrpSpPr>
          <p:cNvPr id="3" name="グループ化 2"/>
          <p:cNvGrpSpPr/>
          <p:nvPr/>
        </p:nvGrpSpPr>
        <p:grpSpPr>
          <a:xfrm>
            <a:off x="1" y="-17636"/>
            <a:ext cx="9720262" cy="740740"/>
            <a:chOff x="-8957" y="-27384"/>
            <a:chExt cx="9916510" cy="476672"/>
          </a:xfrm>
        </p:grpSpPr>
        <p:sp>
          <p:nvSpPr>
            <p:cNvPr id="4" name="テキスト プレースホルダー 6">
              <a:extLst>
                <a:ext uri="{FF2B5EF4-FFF2-40B4-BE49-F238E27FC236}">
                  <a16:creationId xmlns:a16="http://schemas.microsoft.com/office/drawing/2014/main" id="{3E570A37-384E-DC43-806F-95BD4EF48678}"/>
                </a:ext>
              </a:extLst>
            </p:cNvPr>
            <p:cNvSpPr txBox="1">
              <a:spLocks/>
            </p:cNvSpPr>
            <p:nvPr/>
          </p:nvSpPr>
          <p:spPr>
            <a:xfrm>
              <a:off x="-8957" y="-27384"/>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38392" tIns="306982" rIns="306982" bIns="122793"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429788" fontAlgn="base">
                <a:spcBef>
                  <a:spcPct val="0"/>
                </a:spcBef>
                <a:spcAft>
                  <a:spcPct val="0"/>
                </a:spcAft>
                <a:defRPr/>
              </a:pPr>
              <a:endParaRPr lang="en" altLang="ja-JP" sz="1705" b="1" kern="0" spc="256">
                <a:solidFill>
                  <a:srgbClr val="FFFFFF"/>
                </a:solidFill>
                <a:latin typeface="Meiryo" panose="020B0604030504040204" pitchFamily="34" charset="-128"/>
                <a:ea typeface="Meiryo" panose="020B0604030504040204" pitchFamily="34" charset="-128"/>
              </a:endParaRPr>
            </a:p>
          </p:txBody>
        </p:sp>
        <p:sp>
          <p:nvSpPr>
            <p:cNvPr id="5" name="テキスト プレースホルダー 6">
              <a:extLst>
                <a:ext uri="{FF2B5EF4-FFF2-40B4-BE49-F238E27FC236}">
                  <a16:creationId xmlns:a16="http://schemas.microsoft.com/office/drawing/2014/main" id="{B714221B-43CA-D24B-BCAF-0768E1FC8C9F}"/>
                </a:ext>
              </a:extLst>
            </p:cNvPr>
            <p:cNvSpPr txBox="1">
              <a:spLocks/>
            </p:cNvSpPr>
            <p:nvPr/>
          </p:nvSpPr>
          <p:spPr>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38392" tIns="306982" rIns="306982" bIns="122793"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429788" fontAlgn="base">
                <a:spcBef>
                  <a:spcPct val="0"/>
                </a:spcBef>
                <a:spcAft>
                  <a:spcPct val="0"/>
                </a:spcAft>
                <a:defRPr/>
              </a:pPr>
              <a:endParaRPr lang="en" altLang="ja-JP" sz="1705" b="1" kern="0" spc="256">
                <a:solidFill>
                  <a:srgbClr val="FFFFFF"/>
                </a:solidFill>
                <a:latin typeface="Meiryo" panose="020B0604030504040204" pitchFamily="34" charset="-128"/>
                <a:ea typeface="Meiryo" panose="020B0604030504040204" pitchFamily="34" charset="-128"/>
              </a:endParaRPr>
            </a:p>
          </p:txBody>
        </p:sp>
      </p:grpSp>
      <p:sp>
        <p:nvSpPr>
          <p:cNvPr id="28" name="正方形/長方形 27">
            <a:extLst>
              <a:ext uri="{FF2B5EF4-FFF2-40B4-BE49-F238E27FC236}">
                <a16:creationId xmlns:a16="http://schemas.microsoft.com/office/drawing/2014/main" id="{A889522F-FA51-F14C-BAA2-ADEAB79DDF80}"/>
              </a:ext>
            </a:extLst>
          </p:cNvPr>
          <p:cNvSpPr/>
          <p:nvPr/>
        </p:nvSpPr>
        <p:spPr>
          <a:xfrm>
            <a:off x="291845" y="3262042"/>
            <a:ext cx="9136575" cy="3467762"/>
          </a:xfrm>
          <a:prstGeom prst="rect">
            <a:avLst/>
          </a:prstGeom>
          <a:noFill/>
          <a:ln w="25400" cap="rnd" cmpd="sng" algn="ctr">
            <a:solidFill>
              <a:srgbClr val="103185"/>
            </a:solidFill>
            <a:prstDash val="solid"/>
            <a:bevel/>
          </a:ln>
          <a:effectLst/>
        </p:spPr>
        <p:txBody>
          <a:bodyPr lIns="135357" tIns="169196" rIns="135357" bIns="169196" rtlCol="0" anchor="t"/>
          <a:lstStyle/>
          <a:p>
            <a:pPr marL="1278917" indent="-1549025" defTabSz="429788" fontAlgn="base">
              <a:spcBef>
                <a:spcPct val="0"/>
              </a:spcBef>
              <a:spcAft>
                <a:spcPct val="0"/>
              </a:spcAft>
              <a:buClr>
                <a:prstClr val="black"/>
              </a:buClr>
              <a:defRPr/>
            </a:pPr>
            <a:endParaRPr kumimoji="0" lang="ja-JP" altLang="en-US" sz="1033" kern="0" spc="113">
              <a:solidFill>
                <a:prstClr val="black"/>
              </a:solidFill>
              <a:latin typeface="Segoe UI" panose="020B0502040204020203" pitchFamily="34" charset="0"/>
              <a:ea typeface="メイリオ" panose="020B0604030504040204" pitchFamily="50" charset="-128"/>
            </a:endParaRPr>
          </a:p>
        </p:txBody>
      </p:sp>
      <p:sp>
        <p:nvSpPr>
          <p:cNvPr id="29" name="角丸四角形 28">
            <a:extLst>
              <a:ext uri="{FF2B5EF4-FFF2-40B4-BE49-F238E27FC236}">
                <a16:creationId xmlns:a16="http://schemas.microsoft.com/office/drawing/2014/main" id="{8569347B-8A4C-9646-89AB-DDDCB8E6B339}"/>
              </a:ext>
            </a:extLst>
          </p:cNvPr>
          <p:cNvSpPr/>
          <p:nvPr/>
        </p:nvSpPr>
        <p:spPr>
          <a:xfrm>
            <a:off x="291842" y="3113930"/>
            <a:ext cx="1759833" cy="338392"/>
          </a:xfrm>
          <a:prstGeom prst="roundRect">
            <a:avLst>
              <a:gd name="adj" fmla="val 0"/>
            </a:avLst>
          </a:prstGeom>
          <a:solidFill>
            <a:srgbClr val="103185"/>
          </a:solidFill>
          <a:ln w="76200">
            <a:solidFill>
              <a:srgbClr val="FFFFFF"/>
            </a:solidFill>
          </a:ln>
        </p:spPr>
        <p:txBody>
          <a:bodyPr lIns="135357" tIns="33839" bIns="33839" anchor="ctr"/>
          <a:lstStyle/>
          <a:p>
            <a:pPr defTabSz="555617" fontAlgn="base">
              <a:lnSpc>
                <a:spcPct val="130000"/>
              </a:lnSpc>
              <a:spcBef>
                <a:spcPct val="0"/>
              </a:spcBef>
              <a:spcAft>
                <a:spcPts val="749"/>
              </a:spcAft>
              <a:defRPr/>
            </a:pPr>
            <a:r>
              <a:rPr kumimoji="0" lang="ja-JP" altLang="en-US" sz="1316" b="1" kern="0" spc="226" dirty="0">
                <a:solidFill>
                  <a:srgbClr val="FFFFFF"/>
                </a:solidFill>
                <a:latin typeface="Segoe UI" panose="020B0502040204020203" pitchFamily="34" charset="0"/>
                <a:ea typeface="メイリオ" panose="020B0604030504040204" pitchFamily="50" charset="-128"/>
                <a:cs typeface="Noto Sans CJK JP DemiLight" charset="-128"/>
              </a:rPr>
              <a:t>２ 見直しの内容</a:t>
            </a:r>
          </a:p>
        </p:txBody>
      </p:sp>
      <p:sp>
        <p:nvSpPr>
          <p:cNvPr id="30" name="正方形/長方形 29">
            <a:extLst>
              <a:ext uri="{FF2B5EF4-FFF2-40B4-BE49-F238E27FC236}">
                <a16:creationId xmlns:a16="http://schemas.microsoft.com/office/drawing/2014/main" id="{A889522F-FA51-F14C-BAA2-ADEAB79DDF80}"/>
              </a:ext>
            </a:extLst>
          </p:cNvPr>
          <p:cNvSpPr/>
          <p:nvPr/>
        </p:nvSpPr>
        <p:spPr>
          <a:xfrm>
            <a:off x="291843" y="1155075"/>
            <a:ext cx="9136579" cy="1949487"/>
          </a:xfrm>
          <a:prstGeom prst="rect">
            <a:avLst/>
          </a:prstGeom>
          <a:noFill/>
          <a:ln w="25400" cap="rnd" cmpd="sng" algn="ctr">
            <a:solidFill>
              <a:srgbClr val="103185"/>
            </a:solidFill>
            <a:prstDash val="solid"/>
            <a:bevel/>
          </a:ln>
          <a:effectLst/>
        </p:spPr>
        <p:txBody>
          <a:bodyPr lIns="135357" tIns="169196" rIns="103507" bIns="169196" rtlCol="0" anchor="t"/>
          <a:lstStyle/>
          <a:p>
            <a:pPr marL="170124" indent="-170124" defTabSz="429788" fontAlgn="base">
              <a:spcBef>
                <a:spcPct val="0"/>
              </a:spcBef>
              <a:spcAft>
                <a:spcPct val="0"/>
              </a:spcAft>
              <a:buClr>
                <a:prstClr val="black"/>
              </a:buClr>
              <a:defRPr/>
            </a:pPr>
            <a:r>
              <a:rPr kumimoji="0" lang="ja-JP" altLang="en-US" sz="1129" kern="0" dirty="0">
                <a:solidFill>
                  <a:prstClr val="black"/>
                </a:solidFill>
                <a:latin typeface="Segoe UI" panose="020B0502040204020203" pitchFamily="34" charset="0"/>
                <a:ea typeface="メイリオ" panose="020B0604030504040204" pitchFamily="50" charset="-128"/>
              </a:rPr>
              <a:t>○　保険者機能強化推進交付金については、令和５年度において、令和４年度秋の行政事業レビューや予算執行調査などの結果を踏まえ、アウトカム指標に関連するアウトプット・中間アウトカム指標の充実や、評価指標の重点化・縮減等の見直しを実施した。</a:t>
            </a:r>
            <a:endParaRPr kumimoji="0" lang="en-US" altLang="ja-JP" sz="1129" kern="0" dirty="0">
              <a:solidFill>
                <a:prstClr val="black"/>
              </a:solidFill>
              <a:latin typeface="Segoe UI" panose="020B0502040204020203" pitchFamily="34" charset="0"/>
              <a:ea typeface="メイリオ" panose="020B0604030504040204" pitchFamily="50" charset="-128"/>
            </a:endParaRPr>
          </a:p>
          <a:p>
            <a:pPr marL="170124" indent="-170124" defTabSz="429788" fontAlgn="base">
              <a:spcBef>
                <a:spcPts val="575"/>
              </a:spcBef>
              <a:spcAft>
                <a:spcPct val="0"/>
              </a:spcAft>
              <a:buClr>
                <a:prstClr val="black"/>
              </a:buClr>
              <a:defRPr/>
            </a:pPr>
            <a:r>
              <a:rPr kumimoji="0" lang="ja-JP" altLang="en-US" sz="1129" kern="0" dirty="0">
                <a:solidFill>
                  <a:prstClr val="black"/>
                </a:solidFill>
                <a:latin typeface="Segoe UI" panose="020B0502040204020203" pitchFamily="34" charset="0"/>
                <a:ea typeface="メイリオ" panose="020B0604030504040204" pitchFamily="50" charset="-128"/>
              </a:rPr>
              <a:t>○　令和６年度においては、交付金の配分に当たって、保険者機能強化に取り組む自治体に対するインセンティブを一層強化し、メリハリの効いた交付金配分を行う観点から、</a:t>
            </a:r>
            <a:r>
              <a:rPr kumimoji="0" lang="ja-JP" altLang="en-US" sz="1129" b="1" u="sng" kern="0" dirty="0">
                <a:solidFill>
                  <a:prstClr val="black"/>
                </a:solidFill>
                <a:latin typeface="Segoe UI" panose="020B0502040204020203" pitchFamily="34" charset="0"/>
                <a:ea typeface="メイリオ" panose="020B0604030504040204" pitchFamily="50" charset="-128"/>
              </a:rPr>
              <a:t>要介護認定率の改善等アウトカムの状況が上位に位置する自治体</a:t>
            </a:r>
            <a:r>
              <a:rPr kumimoji="0" lang="ja-JP" altLang="en-US" sz="1129" kern="0" dirty="0">
                <a:solidFill>
                  <a:prstClr val="black"/>
                </a:solidFill>
                <a:latin typeface="Segoe UI" panose="020B0502040204020203" pitchFamily="34" charset="0"/>
                <a:ea typeface="メイリオ" panose="020B0604030504040204" pitchFamily="50" charset="-128"/>
              </a:rPr>
              <a:t>や、</a:t>
            </a:r>
            <a:r>
              <a:rPr kumimoji="0" lang="ja-JP" altLang="en-US" sz="1129" b="1" u="sng" kern="0" dirty="0">
                <a:solidFill>
                  <a:prstClr val="black"/>
                </a:solidFill>
                <a:latin typeface="Segoe UI" panose="020B0502040204020203" pitchFamily="34" charset="0"/>
                <a:ea typeface="メイリオ" panose="020B0604030504040204" pitchFamily="50" charset="-128"/>
              </a:rPr>
              <a:t>評価得点が複数年にわたり</a:t>
            </a:r>
            <a:br>
              <a:rPr kumimoji="0" lang="en-US" altLang="ja-JP" sz="1129" b="1" u="sng" kern="0" dirty="0">
                <a:solidFill>
                  <a:prstClr val="black"/>
                </a:solidFill>
                <a:latin typeface="Segoe UI" panose="020B0502040204020203" pitchFamily="34" charset="0"/>
                <a:ea typeface="メイリオ" panose="020B0604030504040204" pitchFamily="50" charset="-128"/>
              </a:rPr>
            </a:br>
            <a:r>
              <a:rPr kumimoji="0" lang="ja-JP" altLang="en-US" sz="1129" b="1" u="sng" kern="0" dirty="0">
                <a:solidFill>
                  <a:prstClr val="black"/>
                </a:solidFill>
                <a:latin typeface="Segoe UI" panose="020B0502040204020203" pitchFamily="34" charset="0"/>
                <a:ea typeface="メイリオ" panose="020B0604030504040204" pitchFamily="50" charset="-128"/>
              </a:rPr>
              <a:t>上位に位置する自治体</a:t>
            </a:r>
            <a:r>
              <a:rPr kumimoji="0" lang="ja-JP" altLang="en-US" sz="1129" kern="0" dirty="0">
                <a:solidFill>
                  <a:prstClr val="black"/>
                </a:solidFill>
                <a:latin typeface="Segoe UI" panose="020B0502040204020203" pitchFamily="34" charset="0"/>
                <a:ea typeface="メイリオ" panose="020B0604030504040204" pitchFamily="50" charset="-128"/>
              </a:rPr>
              <a:t>など、一定の要件に該当する自治体に対し、追加的な配分を行う枠組みを取り入れたところであり、令和７年度においては、この</a:t>
            </a:r>
            <a:r>
              <a:rPr kumimoji="0" lang="ja-JP" altLang="en-US" sz="1129" b="1" u="sng" kern="0" dirty="0">
                <a:solidFill>
                  <a:prstClr val="black"/>
                </a:solidFill>
                <a:latin typeface="Segoe UI" panose="020B0502040204020203" pitchFamily="34" charset="0"/>
                <a:ea typeface="メイリオ" panose="020B0604030504040204" pitchFamily="50" charset="-128"/>
              </a:rPr>
              <a:t>アウトカム指標等に着目した配分の拡充</a:t>
            </a:r>
            <a:r>
              <a:rPr kumimoji="0" lang="ja-JP" altLang="en-US" sz="1129" kern="0" dirty="0">
                <a:solidFill>
                  <a:prstClr val="black"/>
                </a:solidFill>
                <a:latin typeface="Segoe UI" panose="020B0502040204020203" pitchFamily="34" charset="0"/>
                <a:ea typeface="メイリオ" panose="020B0604030504040204" pitchFamily="50" charset="-128"/>
              </a:rPr>
              <a:t>を行う</a:t>
            </a:r>
            <a:r>
              <a:rPr kumimoji="0" lang="en-US" altLang="ja-JP" sz="1129" kern="0" dirty="0">
                <a:solidFill>
                  <a:prstClr val="black"/>
                </a:solidFill>
                <a:latin typeface="Segoe UI" panose="020B0502040204020203" pitchFamily="34" charset="0"/>
                <a:ea typeface="メイリオ" panose="020B0604030504040204" pitchFamily="50" charset="-128"/>
              </a:rPr>
              <a:t>(</a:t>
            </a:r>
            <a:r>
              <a:rPr kumimoji="0" lang="ja-JP" altLang="en-US" sz="1129" kern="0" dirty="0">
                <a:solidFill>
                  <a:prstClr val="black"/>
                </a:solidFill>
                <a:latin typeface="Segoe UI" panose="020B0502040204020203" pitchFamily="34" charset="0"/>
                <a:ea typeface="メイリオ" panose="020B0604030504040204" pitchFamily="50" charset="-128"/>
              </a:rPr>
              <a:t>①</a:t>
            </a:r>
            <a:r>
              <a:rPr kumimoji="0" lang="en-US" altLang="ja-JP" sz="1129" kern="0" dirty="0">
                <a:solidFill>
                  <a:prstClr val="black"/>
                </a:solidFill>
                <a:latin typeface="Segoe UI" panose="020B0502040204020203" pitchFamily="34" charset="0"/>
                <a:ea typeface="メイリオ" panose="020B0604030504040204" pitchFamily="50" charset="-128"/>
              </a:rPr>
              <a:t>)</a:t>
            </a:r>
            <a:r>
              <a:rPr kumimoji="0" lang="ja-JP" altLang="en-US" sz="1129" kern="0" dirty="0">
                <a:solidFill>
                  <a:prstClr val="black"/>
                </a:solidFill>
                <a:latin typeface="Segoe UI" panose="020B0502040204020203" pitchFamily="34" charset="0"/>
                <a:ea typeface="メイリオ" panose="020B0604030504040204" pitchFamily="50" charset="-128"/>
              </a:rPr>
              <a:t>。</a:t>
            </a:r>
            <a:endParaRPr kumimoji="0" lang="en-US" altLang="ja-JP" sz="1129" kern="0" dirty="0">
              <a:solidFill>
                <a:prstClr val="black"/>
              </a:solidFill>
              <a:latin typeface="Segoe UI" panose="020B0502040204020203" pitchFamily="34" charset="0"/>
              <a:ea typeface="メイリオ" panose="020B0604030504040204" pitchFamily="50" charset="-128"/>
            </a:endParaRPr>
          </a:p>
          <a:p>
            <a:pPr marL="170124" indent="-170124" defTabSz="429788" fontAlgn="base">
              <a:spcBef>
                <a:spcPts val="575"/>
              </a:spcBef>
              <a:spcAft>
                <a:spcPct val="0"/>
              </a:spcAft>
              <a:buClr>
                <a:prstClr val="black"/>
              </a:buClr>
              <a:defRPr/>
            </a:pPr>
            <a:r>
              <a:rPr kumimoji="0" lang="ja-JP" altLang="en-US" sz="1129" kern="0" dirty="0">
                <a:solidFill>
                  <a:prstClr val="black"/>
                </a:solidFill>
                <a:latin typeface="Segoe UI" panose="020B0502040204020203" pitchFamily="34" charset="0"/>
                <a:ea typeface="メイリオ" panose="020B0604030504040204" pitchFamily="50" charset="-128"/>
              </a:rPr>
              <a:t>○　併せて、</a:t>
            </a:r>
            <a:r>
              <a:rPr kumimoji="0" lang="ja-JP" altLang="en-US" sz="1079" kern="0" dirty="0">
                <a:solidFill>
                  <a:prstClr val="black"/>
                </a:solidFill>
                <a:latin typeface="メイリオ"/>
                <a:ea typeface="メイリオ"/>
              </a:rPr>
              <a:t>今般、地域包括ケアの構築に向けた基盤整備や取組の充実に既に一定程度取り組んでいる保険者を対象として、さらなる健康寿命の延伸に向け、</a:t>
            </a:r>
            <a:r>
              <a:rPr kumimoji="0" lang="ja-JP" altLang="en-US" sz="1079" b="1" u="sng" kern="0" dirty="0">
                <a:solidFill>
                  <a:prstClr val="black"/>
                </a:solidFill>
                <a:latin typeface="メイリオ"/>
                <a:ea typeface="メイリオ"/>
              </a:rPr>
              <a:t>地域のデータ分析に基づき</a:t>
            </a:r>
            <a:r>
              <a:rPr kumimoji="0" lang="ja-JP" altLang="en-US" sz="1079" kern="0" dirty="0">
                <a:solidFill>
                  <a:prstClr val="black"/>
                </a:solidFill>
                <a:latin typeface="メイリオ"/>
                <a:ea typeface="メイリオ"/>
              </a:rPr>
              <a:t>、</a:t>
            </a:r>
            <a:r>
              <a:rPr kumimoji="0" lang="ja-JP" altLang="en-US" sz="1079" b="1" u="sng" kern="0" dirty="0">
                <a:solidFill>
                  <a:prstClr val="black"/>
                </a:solidFill>
                <a:latin typeface="メイリオ"/>
                <a:ea typeface="メイリオ"/>
              </a:rPr>
              <a:t>自らターゲットとなる対象者、成果目標及び評価指標を設定</a:t>
            </a:r>
            <a:r>
              <a:rPr kumimoji="0" lang="ja-JP" altLang="en-US" sz="1079" kern="0" dirty="0">
                <a:solidFill>
                  <a:prstClr val="black"/>
                </a:solidFill>
                <a:latin typeface="メイリオ"/>
                <a:ea typeface="メイリオ"/>
              </a:rPr>
              <a:t>した上で、</a:t>
            </a:r>
            <a:r>
              <a:rPr kumimoji="0" lang="ja-JP" altLang="en-US" sz="1079" b="1" u="sng" kern="0" dirty="0">
                <a:solidFill>
                  <a:prstClr val="black"/>
                </a:solidFill>
                <a:latin typeface="メイリオ"/>
                <a:ea typeface="メイリオ"/>
              </a:rPr>
              <a:t>当該成果を達成するために成果指向型の介護予防・健康づくりの取組を行う保険者に対する新たな支援の枠組み</a:t>
            </a:r>
            <a:r>
              <a:rPr kumimoji="0" lang="ja-JP" altLang="en-US" sz="1079" kern="0" dirty="0">
                <a:solidFill>
                  <a:prstClr val="black"/>
                </a:solidFill>
                <a:latin typeface="メイリオ"/>
                <a:ea typeface="メイリオ"/>
              </a:rPr>
              <a:t>を構築する</a:t>
            </a:r>
            <a:r>
              <a:rPr kumimoji="0" lang="en-US" altLang="ja-JP" sz="1079" kern="0" dirty="0">
                <a:solidFill>
                  <a:prstClr val="black"/>
                </a:solidFill>
                <a:latin typeface="メイリオ"/>
                <a:ea typeface="メイリオ"/>
              </a:rPr>
              <a:t>(</a:t>
            </a:r>
            <a:r>
              <a:rPr kumimoji="0" lang="ja-JP" altLang="en-US" sz="1079" kern="0" dirty="0">
                <a:solidFill>
                  <a:prstClr val="black"/>
                </a:solidFill>
                <a:latin typeface="メイリオ"/>
                <a:ea typeface="メイリオ"/>
              </a:rPr>
              <a:t>②</a:t>
            </a:r>
            <a:r>
              <a:rPr kumimoji="0" lang="en-US" altLang="ja-JP" sz="1079" kern="0" dirty="0">
                <a:solidFill>
                  <a:prstClr val="black"/>
                </a:solidFill>
                <a:latin typeface="メイリオ"/>
                <a:ea typeface="メイリオ"/>
              </a:rPr>
              <a:t>)</a:t>
            </a:r>
            <a:r>
              <a:rPr kumimoji="0" lang="ja-JP" altLang="en-US" sz="1079" kern="0" dirty="0">
                <a:solidFill>
                  <a:prstClr val="black"/>
                </a:solidFill>
                <a:latin typeface="メイリオ"/>
                <a:ea typeface="メイリオ"/>
              </a:rPr>
              <a:t>。</a:t>
            </a:r>
            <a:endParaRPr kumimoji="0" lang="ja-JP" altLang="en-US" sz="1129" kern="0" dirty="0">
              <a:solidFill>
                <a:prstClr val="black"/>
              </a:solidFill>
              <a:latin typeface="Segoe UI" panose="020B0502040204020203" pitchFamily="34" charset="0"/>
              <a:ea typeface="メイリオ" panose="020B0604030504040204" pitchFamily="50" charset="-128"/>
            </a:endParaRPr>
          </a:p>
        </p:txBody>
      </p:sp>
      <p:sp>
        <p:nvSpPr>
          <p:cNvPr id="31" name="角丸四角形 30">
            <a:extLst>
              <a:ext uri="{FF2B5EF4-FFF2-40B4-BE49-F238E27FC236}">
                <a16:creationId xmlns:a16="http://schemas.microsoft.com/office/drawing/2014/main" id="{053B0485-00BC-3E4F-B797-35CB015D43DD}"/>
              </a:ext>
            </a:extLst>
          </p:cNvPr>
          <p:cNvSpPr/>
          <p:nvPr/>
        </p:nvSpPr>
        <p:spPr>
          <a:xfrm>
            <a:off x="255279" y="932424"/>
            <a:ext cx="1624461" cy="338392"/>
          </a:xfrm>
          <a:prstGeom prst="roundRect">
            <a:avLst>
              <a:gd name="adj" fmla="val 0"/>
            </a:avLst>
          </a:prstGeom>
          <a:solidFill>
            <a:srgbClr val="103185"/>
          </a:solidFill>
          <a:ln w="76200">
            <a:solidFill>
              <a:srgbClr val="FFFFFF"/>
            </a:solidFill>
          </a:ln>
        </p:spPr>
        <p:txBody>
          <a:bodyPr lIns="135357" tIns="33839" bIns="33839" anchor="ctr"/>
          <a:lstStyle/>
          <a:p>
            <a:pPr defTabSz="555617" fontAlgn="base">
              <a:lnSpc>
                <a:spcPct val="130000"/>
              </a:lnSpc>
              <a:spcBef>
                <a:spcPct val="0"/>
              </a:spcBef>
              <a:spcAft>
                <a:spcPts val="749"/>
              </a:spcAft>
              <a:defRPr/>
            </a:pPr>
            <a:r>
              <a:rPr kumimoji="0" lang="ja-JP" altLang="en-US" sz="1316" b="1" kern="0" spc="226">
                <a:solidFill>
                  <a:srgbClr val="FFFFFF"/>
                </a:solidFill>
                <a:latin typeface="Segoe UI" panose="020B0502040204020203" pitchFamily="34" charset="0"/>
                <a:ea typeface="メイリオ" panose="020B0604030504040204" pitchFamily="50" charset="-128"/>
                <a:cs typeface="Noto Sans CJK JP DemiLight" charset="-128"/>
              </a:rPr>
              <a:t>１ 事業の目的</a:t>
            </a:r>
          </a:p>
        </p:txBody>
      </p:sp>
      <p:sp>
        <p:nvSpPr>
          <p:cNvPr id="39" name="テキスト ボックス 38"/>
          <p:cNvSpPr txBox="1"/>
          <p:nvPr/>
        </p:nvSpPr>
        <p:spPr>
          <a:xfrm>
            <a:off x="646363" y="231489"/>
            <a:ext cx="5700898" cy="379898"/>
          </a:xfrm>
          <a:prstGeom prst="rect">
            <a:avLst/>
          </a:prstGeom>
          <a:noFill/>
        </p:spPr>
        <p:txBody>
          <a:bodyPr wrap="square" rtlCol="0">
            <a:spAutoFit/>
          </a:bodyPr>
          <a:lstStyle/>
          <a:p>
            <a:pPr defTabSz="859575" fontAlgn="base">
              <a:spcBef>
                <a:spcPct val="0"/>
              </a:spcBef>
              <a:spcAft>
                <a:spcPct val="0"/>
              </a:spcAft>
              <a:defRPr/>
            </a:pPr>
            <a:r>
              <a:rPr lang="ja-JP" altLang="en-US" sz="1880" b="1" dirty="0">
                <a:solidFill>
                  <a:prstClr val="white"/>
                </a:solidFill>
                <a:latin typeface="メイリオ" panose="020B0604030504040204" pitchFamily="50" charset="-128"/>
                <a:ea typeface="メイリオ" panose="020B0604030504040204" pitchFamily="50" charset="-128"/>
              </a:rPr>
              <a:t>保険者機能強化推進交付金の見直し</a:t>
            </a:r>
          </a:p>
        </p:txBody>
      </p:sp>
      <p:sp>
        <p:nvSpPr>
          <p:cNvPr id="20" name="テキスト ボックス 19"/>
          <p:cNvSpPr txBox="1"/>
          <p:nvPr/>
        </p:nvSpPr>
        <p:spPr>
          <a:xfrm>
            <a:off x="1944946" y="846460"/>
            <a:ext cx="7312543" cy="357932"/>
          </a:xfrm>
          <a:prstGeom prst="rect">
            <a:avLst/>
          </a:prstGeom>
          <a:noFill/>
        </p:spPr>
        <p:txBody>
          <a:bodyPr wrap="square" lIns="84597" tIns="43991" rIns="84597" bIns="43991" rtlCol="0" anchor="t" anchorCtr="0">
            <a:noAutofit/>
          </a:bodyPr>
          <a:lstStyle/>
          <a:p>
            <a:pPr defTabSz="429788" fontAlgn="base">
              <a:lnSpc>
                <a:spcPts val="1410"/>
              </a:lnSpc>
              <a:spcBef>
                <a:spcPct val="0"/>
              </a:spcBef>
              <a:spcAft>
                <a:spcPct val="0"/>
              </a:spcAft>
              <a:tabLst>
                <a:tab pos="3377116" algn="r"/>
              </a:tabLst>
              <a:defRPr/>
            </a:pPr>
            <a:r>
              <a:rPr lang="zh-TW" altLang="en-US" sz="1128" dirty="0">
                <a:solidFill>
                  <a:prstClr val="black"/>
                </a:solidFill>
                <a:latin typeface="メイリオ"/>
                <a:ea typeface="メイリオ"/>
              </a:rPr>
              <a:t>令和</a:t>
            </a:r>
            <a:r>
              <a:rPr lang="ja-JP" altLang="en-US" sz="1128" dirty="0">
                <a:solidFill>
                  <a:prstClr val="black"/>
                </a:solidFill>
                <a:latin typeface="メイリオ"/>
                <a:ea typeface="メイリオ"/>
              </a:rPr>
              <a:t>７</a:t>
            </a:r>
            <a:r>
              <a:rPr lang="zh-TW" altLang="en-US" sz="1128" dirty="0">
                <a:solidFill>
                  <a:prstClr val="black"/>
                </a:solidFill>
                <a:latin typeface="メイリオ"/>
                <a:ea typeface="メイリオ"/>
              </a:rPr>
              <a:t>年度</a:t>
            </a:r>
            <a:r>
              <a:rPr lang="ja-JP" altLang="en-US" sz="1128" dirty="0">
                <a:solidFill>
                  <a:prstClr val="black"/>
                </a:solidFill>
                <a:latin typeface="メイリオ"/>
                <a:ea typeface="メイリオ"/>
              </a:rPr>
              <a:t>当初予算案</a:t>
            </a:r>
            <a:r>
              <a:rPr lang="ja-JP" altLang="en-US" sz="1030" dirty="0">
                <a:solidFill>
                  <a:prstClr val="black"/>
                </a:solidFill>
                <a:latin typeface="メイリオ"/>
                <a:ea typeface="メイリオ"/>
              </a:rPr>
              <a:t>　</a:t>
            </a:r>
            <a:r>
              <a:rPr lang="en-US" altLang="ja-JP" sz="1276" dirty="0">
                <a:solidFill>
                  <a:prstClr val="black"/>
                </a:solidFill>
                <a:latin typeface="メイリオ"/>
                <a:ea typeface="メイリオ"/>
              </a:rPr>
              <a:t>101</a:t>
            </a:r>
            <a:r>
              <a:rPr lang="zh-TW" altLang="en-US" sz="834" dirty="0">
                <a:solidFill>
                  <a:prstClr val="black"/>
                </a:solidFill>
                <a:latin typeface="メイリオ"/>
                <a:ea typeface="メイリオ"/>
              </a:rPr>
              <a:t>億円</a:t>
            </a:r>
            <a:r>
              <a:rPr lang="zh-TW" altLang="en-US" sz="1276" dirty="0">
                <a:solidFill>
                  <a:prstClr val="black"/>
                </a:solidFill>
                <a:latin typeface="メイリオ"/>
                <a:ea typeface="メイリオ"/>
              </a:rPr>
              <a:t>（</a:t>
            </a:r>
            <a:r>
              <a:rPr lang="en-US" altLang="ja-JP" sz="1276" dirty="0">
                <a:solidFill>
                  <a:prstClr val="black"/>
                </a:solidFill>
                <a:latin typeface="メイリオ"/>
                <a:ea typeface="メイリオ"/>
              </a:rPr>
              <a:t>100</a:t>
            </a:r>
            <a:r>
              <a:rPr lang="zh-TW" altLang="en-US" sz="834" dirty="0">
                <a:solidFill>
                  <a:prstClr val="black"/>
                </a:solidFill>
                <a:latin typeface="メイリオ"/>
                <a:ea typeface="メイリオ"/>
              </a:rPr>
              <a:t>億円</a:t>
            </a:r>
            <a:r>
              <a:rPr lang="zh-TW" altLang="en-US" sz="1276" dirty="0">
                <a:solidFill>
                  <a:prstClr val="black"/>
                </a:solidFill>
                <a:latin typeface="メイリオ"/>
                <a:ea typeface="メイリオ"/>
              </a:rPr>
              <a:t>）</a:t>
            </a:r>
            <a:r>
              <a:rPr lang="en-US" altLang="ja-JP" sz="687" dirty="0">
                <a:solidFill>
                  <a:prstClr val="black"/>
                </a:solidFill>
                <a:latin typeface="メイリオ" panose="020B0604030504040204" pitchFamily="50" charset="-128"/>
                <a:ea typeface="メイリオ" panose="020B0604030504040204" pitchFamily="50" charset="-128"/>
              </a:rPr>
              <a:t> ※</a:t>
            </a:r>
            <a:r>
              <a:rPr lang="ja-JP" altLang="en-US" sz="687" dirty="0">
                <a:solidFill>
                  <a:prstClr val="black"/>
                </a:solidFill>
                <a:latin typeface="メイリオ" panose="020B0604030504040204" pitchFamily="50" charset="-128"/>
                <a:ea typeface="メイリオ" panose="020B0604030504040204" pitchFamily="50" charset="-128"/>
              </a:rPr>
              <a:t>（）内は前年度当初予算</a:t>
            </a:r>
            <a:endParaRPr lang="en-US" altLang="zh-TW" sz="736" dirty="0">
              <a:solidFill>
                <a:prstClr val="black"/>
              </a:solidFill>
              <a:latin typeface="メイリオ"/>
              <a:ea typeface="メイリオ"/>
            </a:endParaRPr>
          </a:p>
        </p:txBody>
      </p:sp>
      <p:sp>
        <p:nvSpPr>
          <p:cNvPr id="2" name="フローチャート: 端子 1">
            <a:extLst>
              <a:ext uri="{FF2B5EF4-FFF2-40B4-BE49-F238E27FC236}">
                <a16:creationId xmlns:a16="http://schemas.microsoft.com/office/drawing/2014/main" id="{DB2EB7C0-ED77-410D-864E-1F27CBB6A170}"/>
              </a:ext>
            </a:extLst>
          </p:cNvPr>
          <p:cNvSpPr/>
          <p:nvPr/>
        </p:nvSpPr>
        <p:spPr>
          <a:xfrm>
            <a:off x="441608" y="3877973"/>
            <a:ext cx="883125" cy="2681553"/>
          </a:xfrm>
          <a:prstGeom prst="flowChartTerminator">
            <a:avLst/>
          </a:prstGeom>
          <a:solidFill>
            <a:schemeClr val="bg1"/>
          </a:solidFill>
          <a:ln w="9525"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877104" fontAlgn="base">
              <a:spcBef>
                <a:spcPct val="0"/>
              </a:spcBef>
              <a:spcAft>
                <a:spcPct val="0"/>
              </a:spcAft>
              <a:defRPr/>
            </a:pPr>
            <a:r>
              <a:rPr lang="ja-JP" altLang="en-US" sz="1129" dirty="0">
                <a:solidFill>
                  <a:prstClr val="black"/>
                </a:solidFill>
                <a:latin typeface="ＤＦ特太ゴシック体" panose="020B0509000000000000" pitchFamily="49" charset="-128"/>
                <a:ea typeface="ＤＦ特太ゴシック体" panose="020B0509000000000000" pitchFamily="49" charset="-128"/>
              </a:rPr>
              <a:t>基本分</a:t>
            </a:r>
            <a:endParaRPr lang="en-US" altLang="ja-JP" sz="1129" dirty="0">
              <a:solidFill>
                <a:prstClr val="black"/>
              </a:solidFill>
              <a:latin typeface="ＤＦ特太ゴシック体" panose="020B0509000000000000" pitchFamily="49" charset="-128"/>
              <a:ea typeface="ＤＦ特太ゴシック体" panose="020B0509000000000000" pitchFamily="49" charset="-128"/>
            </a:endParaRPr>
          </a:p>
          <a:p>
            <a:pPr algn="ctr" defTabSz="877104" fontAlgn="base">
              <a:spcBef>
                <a:spcPct val="0"/>
              </a:spcBef>
              <a:spcAft>
                <a:spcPct val="0"/>
              </a:spcAft>
              <a:defRPr/>
            </a:pPr>
            <a:endParaRPr lang="en-US" altLang="ja-JP" sz="1129" dirty="0">
              <a:solidFill>
                <a:prstClr val="black"/>
              </a:solidFill>
              <a:latin typeface="ＤＦ特太ゴシック体" panose="020B0509000000000000" pitchFamily="49" charset="-128"/>
              <a:ea typeface="ＤＦ特太ゴシック体" panose="020B0509000000000000" pitchFamily="49" charset="-128"/>
            </a:endParaRPr>
          </a:p>
          <a:p>
            <a:pPr algn="ctr" defTabSz="877104" fontAlgn="base">
              <a:spcBef>
                <a:spcPct val="0"/>
              </a:spcBef>
              <a:spcAft>
                <a:spcPct val="0"/>
              </a:spcAft>
              <a:defRPr/>
            </a:pPr>
            <a:r>
              <a:rPr lang="en-US" altLang="ja-JP" sz="981" b="1" dirty="0">
                <a:solidFill>
                  <a:prstClr val="black"/>
                </a:solidFill>
                <a:latin typeface="メイリオ" panose="020B0604030504040204" pitchFamily="50" charset="-128"/>
                <a:ea typeface="メイリオ" panose="020B0604030504040204" pitchFamily="50" charset="-128"/>
              </a:rPr>
              <a:t>95%</a:t>
            </a:r>
            <a:r>
              <a:rPr lang="ja-JP" altLang="en-US" sz="981" b="1" dirty="0">
                <a:solidFill>
                  <a:prstClr val="black"/>
                </a:solidFill>
                <a:latin typeface="メイリオ" panose="020B0604030504040204" pitchFamily="50" charset="-128"/>
                <a:ea typeface="メイリオ" panose="020B0604030504040204" pitchFamily="50" charset="-128"/>
              </a:rPr>
              <a:t>→</a:t>
            </a:r>
            <a:r>
              <a:rPr lang="en-US" altLang="ja-JP" sz="981" b="1" dirty="0">
                <a:solidFill>
                  <a:prstClr val="black"/>
                </a:solidFill>
                <a:latin typeface="メイリオ" panose="020B0604030504040204" pitchFamily="50" charset="-128"/>
                <a:ea typeface="メイリオ" panose="020B0604030504040204" pitchFamily="50" charset="-128"/>
              </a:rPr>
              <a:t>75%</a:t>
            </a:r>
          </a:p>
          <a:p>
            <a:pPr algn="ctr" defTabSz="877104" fontAlgn="base">
              <a:spcBef>
                <a:spcPct val="0"/>
              </a:spcBef>
              <a:spcAft>
                <a:spcPct val="0"/>
              </a:spcAft>
              <a:defRPr/>
            </a:pPr>
            <a:endParaRPr lang="en-US" altLang="ja-JP" sz="1129" dirty="0">
              <a:solidFill>
                <a:prstClr val="black"/>
              </a:solidFill>
              <a:latin typeface="ＤＦ特太ゴシック体" panose="020B0509000000000000" pitchFamily="49" charset="-128"/>
              <a:ea typeface="ＤＦ特太ゴシック体" panose="020B0509000000000000" pitchFamily="49" charset="-128"/>
            </a:endParaRPr>
          </a:p>
          <a:p>
            <a:pPr marL="85205" indent="-85205" defTabSz="877104" fontAlgn="base">
              <a:spcBef>
                <a:spcPct val="0"/>
              </a:spcBef>
              <a:spcAft>
                <a:spcPct val="0"/>
              </a:spcAft>
              <a:defRPr/>
            </a:pPr>
            <a:r>
              <a:rPr lang="en-US" altLang="ja-JP" sz="959" dirty="0">
                <a:solidFill>
                  <a:prstClr val="black"/>
                </a:solidFill>
                <a:latin typeface="ＭＳ ゴシック" panose="020B0609070205080204" pitchFamily="49" charset="-128"/>
                <a:ea typeface="ＭＳ ゴシック" panose="020B0609070205080204" pitchFamily="49" charset="-128"/>
              </a:rPr>
              <a:t>※</a:t>
            </a:r>
            <a:r>
              <a:rPr lang="ja-JP" altLang="en-US" sz="959" dirty="0">
                <a:solidFill>
                  <a:prstClr val="black"/>
                </a:solidFill>
                <a:latin typeface="ＭＳ ゴシック" panose="020B0609070205080204" pitchFamily="49" charset="-128"/>
                <a:ea typeface="ＭＳ ゴシック" panose="020B0609070205080204" pitchFamily="49" charset="-128"/>
              </a:rPr>
              <a:t> 従来どおり、評価得点の合計点に、第１号被保険者の規模を加味して配分。</a:t>
            </a:r>
          </a:p>
        </p:txBody>
      </p:sp>
      <p:sp>
        <p:nvSpPr>
          <p:cNvPr id="50" name="加算 4">
            <a:extLst>
              <a:ext uri="{FF2B5EF4-FFF2-40B4-BE49-F238E27FC236}">
                <a16:creationId xmlns:a16="http://schemas.microsoft.com/office/drawing/2014/main" id="{C2CC7468-FCBA-4FA9-BD4F-07F588FF1562}"/>
              </a:ext>
            </a:extLst>
          </p:cNvPr>
          <p:cNvSpPr/>
          <p:nvPr/>
        </p:nvSpPr>
        <p:spPr>
          <a:xfrm>
            <a:off x="1295066" y="5030737"/>
            <a:ext cx="443036" cy="433922"/>
          </a:xfrm>
          <a:prstGeom prst="mathPlus">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60005" fontAlgn="base">
              <a:spcBef>
                <a:spcPct val="0"/>
              </a:spcBef>
              <a:spcAft>
                <a:spcPct val="0"/>
              </a:spcAft>
              <a:defRPr/>
            </a:pPr>
            <a:endParaRPr lang="ja-JP" altLang="en-US" sz="1693">
              <a:solidFill>
                <a:prstClr val="white"/>
              </a:solidFill>
              <a:latin typeface="Calibri"/>
              <a:ea typeface="ＭＳ Ｐゴシック" panose="020B0600070205080204" pitchFamily="50" charset="-128"/>
            </a:endParaRPr>
          </a:p>
        </p:txBody>
      </p:sp>
      <p:sp>
        <p:nvSpPr>
          <p:cNvPr id="9" name="左中かっこ 8">
            <a:extLst>
              <a:ext uri="{FF2B5EF4-FFF2-40B4-BE49-F238E27FC236}">
                <a16:creationId xmlns:a16="http://schemas.microsoft.com/office/drawing/2014/main" id="{DAFB0859-BAE8-4239-BAF8-DB22D09757EE}"/>
              </a:ext>
            </a:extLst>
          </p:cNvPr>
          <p:cNvSpPr/>
          <p:nvPr/>
        </p:nvSpPr>
        <p:spPr>
          <a:xfrm rot="5400000">
            <a:off x="2459967" y="3345523"/>
            <a:ext cx="220797" cy="1576077"/>
          </a:xfrm>
          <a:prstGeom prst="leftBrace">
            <a:avLst>
              <a:gd name="adj1" fmla="val 63256"/>
              <a:gd name="adj2" fmla="val 5069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860005" fontAlgn="base">
              <a:spcBef>
                <a:spcPct val="0"/>
              </a:spcBef>
              <a:spcAft>
                <a:spcPct val="0"/>
              </a:spcAft>
              <a:defRPr/>
            </a:pPr>
            <a:endParaRPr lang="ja-JP" altLang="en-US" sz="1693">
              <a:solidFill>
                <a:prstClr val="black"/>
              </a:solidFill>
              <a:latin typeface="Calibri"/>
              <a:ea typeface="ＭＳ Ｐゴシック" panose="020B0600070205080204" pitchFamily="50" charset="-128"/>
            </a:endParaRPr>
          </a:p>
        </p:txBody>
      </p:sp>
      <p:sp>
        <p:nvSpPr>
          <p:cNvPr id="51" name="テキスト ボックス 50">
            <a:extLst>
              <a:ext uri="{FF2B5EF4-FFF2-40B4-BE49-F238E27FC236}">
                <a16:creationId xmlns:a16="http://schemas.microsoft.com/office/drawing/2014/main" id="{4A57E83A-2FB4-48D0-90F8-0D84D4A82C0D}"/>
              </a:ext>
            </a:extLst>
          </p:cNvPr>
          <p:cNvSpPr txBox="1"/>
          <p:nvPr/>
        </p:nvSpPr>
        <p:spPr>
          <a:xfrm>
            <a:off x="1171758" y="3804699"/>
            <a:ext cx="2844175" cy="264255"/>
          </a:xfrm>
          <a:prstGeom prst="rect">
            <a:avLst/>
          </a:prstGeom>
          <a:noFill/>
        </p:spPr>
        <p:txBody>
          <a:bodyPr wrap="square">
            <a:spAutoFit/>
          </a:bodyPr>
          <a:lstStyle/>
          <a:p>
            <a:pPr algn="ctr" defTabSz="877104" fontAlgn="base">
              <a:spcBef>
                <a:spcPct val="0"/>
              </a:spcBef>
              <a:spcAft>
                <a:spcPct val="0"/>
              </a:spcAft>
              <a:defRPr/>
            </a:pPr>
            <a:r>
              <a:rPr lang="en-US" altLang="ja-JP" sz="1128" b="1" dirty="0">
                <a:solidFill>
                  <a:prstClr val="black"/>
                </a:solidFill>
                <a:latin typeface="メイリオ" panose="020B0604030504040204" pitchFamily="50" charset="-128"/>
                <a:ea typeface="メイリオ" panose="020B0604030504040204" pitchFamily="50" charset="-128"/>
              </a:rPr>
              <a:t>5%</a:t>
            </a:r>
            <a:r>
              <a:rPr lang="ja-JP" altLang="en-US" sz="1128" b="1" dirty="0">
                <a:solidFill>
                  <a:prstClr val="black"/>
                </a:solidFill>
                <a:latin typeface="メイリオ" panose="020B0604030504040204" pitchFamily="50" charset="-128"/>
                <a:ea typeface="メイリオ" panose="020B0604030504040204" pitchFamily="50" charset="-128"/>
              </a:rPr>
              <a:t>→</a:t>
            </a:r>
            <a:r>
              <a:rPr lang="en-US" altLang="ja-JP" sz="1128" b="1" dirty="0">
                <a:solidFill>
                  <a:prstClr val="black"/>
                </a:solidFill>
                <a:latin typeface="メイリオ" panose="020B0604030504040204" pitchFamily="50" charset="-128"/>
                <a:ea typeface="メイリオ" panose="020B0604030504040204" pitchFamily="50" charset="-128"/>
              </a:rPr>
              <a:t>20%</a:t>
            </a:r>
          </a:p>
        </p:txBody>
      </p:sp>
      <p:pic>
        <p:nvPicPr>
          <p:cNvPr id="12" name="図 11" descr="ボックス, 挿絵, 部屋 が含まれている画像&#10;&#10;自動的に生成された説明">
            <a:extLst>
              <a:ext uri="{FF2B5EF4-FFF2-40B4-BE49-F238E27FC236}">
                <a16:creationId xmlns:a16="http://schemas.microsoft.com/office/drawing/2014/main" id="{FCF0CBC4-18AF-4BE3-97E4-903815B7F5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268" y="3807298"/>
            <a:ext cx="591211" cy="532089"/>
          </a:xfrm>
          <a:prstGeom prst="rect">
            <a:avLst/>
          </a:prstGeom>
        </p:spPr>
      </p:pic>
      <p:pic>
        <p:nvPicPr>
          <p:cNvPr id="52" name="図 51" descr="おもちゃ, 人形, 挿絵, 時計 が含まれている画像&#10;&#10;自動的に生成された説明">
            <a:extLst>
              <a:ext uri="{FF2B5EF4-FFF2-40B4-BE49-F238E27FC236}">
                <a16:creationId xmlns:a16="http://schemas.microsoft.com/office/drawing/2014/main" id="{84178219-CAA6-4E32-BB77-3CDFAACC1E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17" y="6191758"/>
            <a:ext cx="642655" cy="392799"/>
          </a:xfrm>
          <a:prstGeom prst="rect">
            <a:avLst/>
          </a:prstGeom>
        </p:spPr>
      </p:pic>
      <p:pic>
        <p:nvPicPr>
          <p:cNvPr id="10" name="図 9">
            <a:extLst>
              <a:ext uri="{FF2B5EF4-FFF2-40B4-BE49-F238E27FC236}">
                <a16:creationId xmlns:a16="http://schemas.microsoft.com/office/drawing/2014/main" id="{CF192150-ABD8-0DA9-CD7A-B32FE3C49B8F}"/>
              </a:ext>
            </a:extLst>
          </p:cNvPr>
          <p:cNvPicPr>
            <a:picLocks noChangeAspect="1"/>
          </p:cNvPicPr>
          <p:nvPr/>
        </p:nvPicPr>
        <p:blipFill>
          <a:blip r:embed="rId4"/>
          <a:stretch>
            <a:fillRect/>
          </a:stretch>
        </p:blipFill>
        <p:spPr>
          <a:xfrm>
            <a:off x="127167" y="70102"/>
            <a:ext cx="458342" cy="581940"/>
          </a:xfrm>
          <a:prstGeom prst="rect">
            <a:avLst/>
          </a:prstGeom>
        </p:spPr>
      </p:pic>
      <p:sp>
        <p:nvSpPr>
          <p:cNvPr id="7" name="角丸四角形 6">
            <a:extLst>
              <a:ext uri="{FF2B5EF4-FFF2-40B4-BE49-F238E27FC236}">
                <a16:creationId xmlns:a16="http://schemas.microsoft.com/office/drawing/2014/main" id="{7FD3ED23-C9B2-6539-6F4C-776416A42DE9}"/>
              </a:ext>
            </a:extLst>
          </p:cNvPr>
          <p:cNvSpPr/>
          <p:nvPr/>
        </p:nvSpPr>
        <p:spPr>
          <a:xfrm>
            <a:off x="3581148" y="4004627"/>
            <a:ext cx="1989354" cy="2562335"/>
          </a:xfrm>
          <a:prstGeom prst="roundRect">
            <a:avLst>
              <a:gd name="adj" fmla="val 11919"/>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44260" rIns="0" bIns="44260" spcCol="0" rtlCol="0" anchor="ctr"/>
          <a:lstStyle/>
          <a:p>
            <a:pPr defTabSz="828072">
              <a:defRPr/>
            </a:pPr>
            <a:r>
              <a:rPr lang="en-US" altLang="ja-JP" sz="1268" b="1" dirty="0">
                <a:solidFill>
                  <a:prstClr val="black"/>
                </a:solidFill>
                <a:latin typeface="HG丸ｺﾞｼｯｸM-PRO" panose="020F0600000000000000" pitchFamily="50" charset="-128"/>
                <a:ea typeface="HG丸ｺﾞｼｯｸM-PRO" panose="020F0600000000000000" pitchFamily="50" charset="-128"/>
              </a:rPr>
              <a:t>【</a:t>
            </a:r>
            <a:r>
              <a:rPr lang="ja-JP" altLang="en-US" sz="1268" b="1" dirty="0">
                <a:solidFill>
                  <a:prstClr val="black"/>
                </a:solidFill>
                <a:latin typeface="HG丸ｺﾞｼｯｸM-PRO" panose="020F0600000000000000" pitchFamily="50" charset="-128"/>
                <a:ea typeface="HG丸ｺﾞｼｯｸM-PRO" panose="020F0600000000000000" pitchFamily="50" charset="-128"/>
              </a:rPr>
              <a:t>地域のデータ分析</a:t>
            </a:r>
          </a:p>
          <a:p>
            <a:pPr algn="r" defTabSz="828072">
              <a:defRPr/>
            </a:pPr>
            <a:r>
              <a:rPr lang="ja-JP" altLang="en-US" sz="1268" b="1" dirty="0">
                <a:solidFill>
                  <a:prstClr val="black"/>
                </a:solidFill>
                <a:latin typeface="HG丸ｺﾞｼｯｸM-PRO" panose="020F0600000000000000" pitchFamily="50" charset="-128"/>
                <a:ea typeface="HG丸ｺﾞｼｯｸM-PRO" panose="020F0600000000000000" pitchFamily="50" charset="-128"/>
              </a:rPr>
              <a:t>　　　 と課題の設定</a:t>
            </a:r>
            <a:r>
              <a:rPr lang="en-US" altLang="ja-JP" sz="1268"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1268" b="1" dirty="0">
              <a:solidFill>
                <a:prstClr val="black"/>
              </a:solidFill>
              <a:latin typeface="HG丸ｺﾞｼｯｸM-PRO" panose="020F0600000000000000" pitchFamily="50" charset="-128"/>
              <a:ea typeface="HG丸ｺﾞｼｯｸM-PRO" panose="020F0600000000000000" pitchFamily="50" charset="-128"/>
            </a:endParaRPr>
          </a:p>
          <a:p>
            <a:pPr marL="85205" indent="-85205" defTabSz="828072">
              <a:spcBef>
                <a:spcPts val="575"/>
              </a:spcBef>
              <a:defRPr/>
            </a:pPr>
            <a:r>
              <a:rPr lang="ja-JP" altLang="en-US" sz="1150" dirty="0">
                <a:solidFill>
                  <a:prstClr val="black"/>
                </a:solidFill>
                <a:latin typeface="HGPｺﾞｼｯｸM" panose="020B0600000000000000" pitchFamily="50" charset="-128"/>
                <a:ea typeface="HGPｺﾞｼｯｸM" panose="020B0600000000000000" pitchFamily="50" charset="-128"/>
              </a:rPr>
              <a:t>・　地域の介護給付費の動向や、地域資源、医療・介護の健康づくりに関するデータ等に基づき、地域課題を把握。</a:t>
            </a:r>
          </a:p>
          <a:p>
            <a:pPr marL="85205" indent="-85205" defTabSz="828072">
              <a:spcBef>
                <a:spcPts val="288"/>
              </a:spcBef>
              <a:defRPr/>
            </a:pPr>
            <a:r>
              <a:rPr lang="ja-JP" altLang="en-US" sz="1150" dirty="0">
                <a:solidFill>
                  <a:prstClr val="black"/>
                </a:solidFill>
                <a:latin typeface="HGPｺﾞｼｯｸM" panose="020B0600000000000000" pitchFamily="50" charset="-128"/>
                <a:ea typeface="HGPｺﾞｼｯｸM" panose="020B0600000000000000" pitchFamily="50" charset="-128"/>
              </a:rPr>
              <a:t>・　対象となるターゲット層</a:t>
            </a:r>
            <a:br>
              <a:rPr lang="en-US" altLang="ja-JP" sz="1150" dirty="0">
                <a:solidFill>
                  <a:prstClr val="black"/>
                </a:solidFill>
                <a:latin typeface="HGPｺﾞｼｯｸM" panose="020B0600000000000000" pitchFamily="50" charset="-128"/>
                <a:ea typeface="HGPｺﾞｼｯｸM" panose="020B0600000000000000" pitchFamily="50" charset="-128"/>
              </a:rPr>
            </a:br>
            <a:r>
              <a:rPr lang="en-US" altLang="ja-JP" sz="1150" dirty="0">
                <a:solidFill>
                  <a:prstClr val="black"/>
                </a:solidFill>
                <a:latin typeface="HGPｺﾞｼｯｸM" panose="020B0600000000000000" pitchFamily="50" charset="-128"/>
                <a:ea typeface="HGPｺﾞｼｯｸM" panose="020B0600000000000000" pitchFamily="50" charset="-128"/>
              </a:rPr>
              <a:t>(</a:t>
            </a:r>
            <a:r>
              <a:rPr lang="ja-JP" altLang="en-US" sz="1150" dirty="0">
                <a:solidFill>
                  <a:prstClr val="black"/>
                </a:solidFill>
                <a:latin typeface="HGPｺﾞｼｯｸM" panose="020B0600000000000000" pitchFamily="50" charset="-128"/>
                <a:ea typeface="HGPｺﾞｼｯｸM" panose="020B0600000000000000" pitchFamily="50" charset="-128"/>
              </a:rPr>
              <a:t>年齢・状態・性別等の具体的な住民層</a:t>
            </a:r>
            <a:r>
              <a:rPr lang="en-US" altLang="ja-JP" sz="1150" dirty="0">
                <a:solidFill>
                  <a:prstClr val="black"/>
                </a:solidFill>
                <a:latin typeface="HGPｺﾞｼｯｸM" panose="020B0600000000000000" pitchFamily="50" charset="-128"/>
                <a:ea typeface="HGPｺﾞｼｯｸM" panose="020B0600000000000000" pitchFamily="50" charset="-128"/>
              </a:rPr>
              <a:t>)</a:t>
            </a:r>
            <a:r>
              <a:rPr lang="ja-JP" altLang="en-US" sz="1150" dirty="0">
                <a:solidFill>
                  <a:prstClr val="black"/>
                </a:solidFill>
                <a:latin typeface="HGPｺﾞｼｯｸM" panose="020B0600000000000000" pitchFamily="50" charset="-128"/>
                <a:ea typeface="HGPｺﾞｼｯｸM" panose="020B0600000000000000" pitchFamily="50" charset="-128"/>
              </a:rPr>
              <a:t>、 健康寿命の延伸につながる成果指向型の介護予防・健康づくりの</a:t>
            </a:r>
            <a:br>
              <a:rPr lang="en-US" altLang="ja-JP" sz="1150" dirty="0">
                <a:solidFill>
                  <a:prstClr val="black"/>
                </a:solidFill>
                <a:latin typeface="HGPｺﾞｼｯｸM" panose="020B0600000000000000" pitchFamily="50" charset="-128"/>
                <a:ea typeface="HGPｺﾞｼｯｸM" panose="020B0600000000000000" pitchFamily="50" charset="-128"/>
              </a:rPr>
            </a:br>
            <a:r>
              <a:rPr lang="ja-JP" altLang="en-US" sz="1150" dirty="0">
                <a:solidFill>
                  <a:prstClr val="black"/>
                </a:solidFill>
                <a:latin typeface="HGPｺﾞｼｯｸM" panose="020B0600000000000000" pitchFamily="50" charset="-128"/>
                <a:ea typeface="HGPｺﾞｼｯｸM" panose="020B0600000000000000" pitchFamily="50" charset="-128"/>
              </a:rPr>
              <a:t>目標</a:t>
            </a:r>
          </a:p>
        </p:txBody>
      </p:sp>
      <p:sp>
        <p:nvSpPr>
          <p:cNvPr id="13" name="角丸四角形 28">
            <a:extLst>
              <a:ext uri="{FF2B5EF4-FFF2-40B4-BE49-F238E27FC236}">
                <a16:creationId xmlns:a16="http://schemas.microsoft.com/office/drawing/2014/main" id="{5002E586-E2A7-1597-20A2-0DDD08050681}"/>
              </a:ext>
            </a:extLst>
          </p:cNvPr>
          <p:cNvSpPr/>
          <p:nvPr/>
        </p:nvSpPr>
        <p:spPr>
          <a:xfrm>
            <a:off x="5876054" y="4004626"/>
            <a:ext cx="1059750" cy="2562336"/>
          </a:xfrm>
          <a:prstGeom prst="roundRect">
            <a:avLst>
              <a:gd name="adj" fmla="val 10806"/>
            </a:avLst>
          </a:prstGeom>
          <a:solidFill>
            <a:schemeClr val="accent5">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4855" tIns="44260" rIns="0" bIns="44260" spcCol="0" rtlCol="0" anchor="ctr"/>
          <a:lstStyle/>
          <a:p>
            <a:pPr defTabSz="828072">
              <a:defRPr/>
            </a:pPr>
            <a:r>
              <a:rPr lang="en-US" altLang="ja-JP" sz="1268" b="1" dirty="0">
                <a:solidFill>
                  <a:prstClr val="black"/>
                </a:solidFill>
                <a:latin typeface="HG丸ｺﾞｼｯｸM-PRO" panose="020F0600000000000000" pitchFamily="50" charset="-128"/>
                <a:ea typeface="HG丸ｺﾞｼｯｸM-PRO" panose="020F0600000000000000" pitchFamily="50" charset="-128"/>
              </a:rPr>
              <a:t>【</a:t>
            </a:r>
            <a:r>
              <a:rPr lang="ja-JP" altLang="en-US" sz="1268" b="1" dirty="0">
                <a:solidFill>
                  <a:prstClr val="black"/>
                </a:solidFill>
                <a:latin typeface="HG丸ｺﾞｼｯｸM-PRO" panose="020F0600000000000000" pitchFamily="50" charset="-128"/>
                <a:ea typeface="HG丸ｺﾞｼｯｸM-PRO" panose="020F0600000000000000" pitchFamily="50" charset="-128"/>
              </a:rPr>
              <a:t>具体的な</a:t>
            </a:r>
            <a:endParaRPr lang="en-US" altLang="ja-JP" sz="1268" b="1" dirty="0">
              <a:solidFill>
                <a:prstClr val="black"/>
              </a:solidFill>
              <a:latin typeface="HG丸ｺﾞｼｯｸM-PRO" panose="020F0600000000000000" pitchFamily="50" charset="-128"/>
              <a:ea typeface="HG丸ｺﾞｼｯｸM-PRO" panose="020F0600000000000000" pitchFamily="50" charset="-128"/>
            </a:endParaRPr>
          </a:p>
          <a:p>
            <a:pPr algn="ctr" defTabSz="828072">
              <a:defRPr/>
            </a:pPr>
            <a:r>
              <a:rPr lang="en-US" altLang="ja-JP" sz="1268" b="1" dirty="0">
                <a:solidFill>
                  <a:prstClr val="black"/>
                </a:solidFill>
                <a:latin typeface="HG丸ｺﾞｼｯｸM-PRO" panose="020F0600000000000000" pitchFamily="50" charset="-128"/>
                <a:ea typeface="HG丸ｺﾞｼｯｸM-PRO" panose="020F0600000000000000" pitchFamily="50" charset="-128"/>
              </a:rPr>
              <a:t> </a:t>
            </a:r>
            <a:r>
              <a:rPr lang="ja-JP" altLang="en-US" sz="1268" b="1" dirty="0">
                <a:solidFill>
                  <a:prstClr val="black"/>
                </a:solidFill>
                <a:latin typeface="HG丸ｺﾞｼｯｸM-PRO" panose="020F0600000000000000" pitchFamily="50" charset="-128"/>
                <a:ea typeface="HG丸ｺﾞｼｯｸM-PRO" panose="020F0600000000000000" pitchFamily="50" charset="-128"/>
              </a:rPr>
              <a:t>支援方法と評価指標</a:t>
            </a:r>
            <a:endParaRPr lang="en-US" altLang="ja-JP" sz="1268" b="1" dirty="0">
              <a:solidFill>
                <a:prstClr val="black"/>
              </a:solidFill>
              <a:latin typeface="HG丸ｺﾞｼｯｸM-PRO" panose="020F0600000000000000" pitchFamily="50" charset="-128"/>
              <a:ea typeface="HG丸ｺﾞｼｯｸM-PRO" panose="020F0600000000000000" pitchFamily="50" charset="-128"/>
            </a:endParaRPr>
          </a:p>
          <a:p>
            <a:pPr defTabSz="828072">
              <a:defRPr/>
            </a:pPr>
            <a:r>
              <a:rPr lang="en-US" altLang="ja-JP" sz="1268" b="1" dirty="0">
                <a:solidFill>
                  <a:prstClr val="black"/>
                </a:solidFill>
                <a:latin typeface="HG丸ｺﾞｼｯｸM-PRO" panose="020F0600000000000000" pitchFamily="50" charset="-128"/>
                <a:ea typeface="HG丸ｺﾞｼｯｸM-PRO" panose="020F0600000000000000" pitchFamily="50" charset="-128"/>
              </a:rPr>
              <a:t>   </a:t>
            </a:r>
            <a:r>
              <a:rPr lang="ja-JP" altLang="en-US" sz="1268" b="1" dirty="0">
                <a:solidFill>
                  <a:prstClr val="black"/>
                </a:solidFill>
                <a:latin typeface="HG丸ｺﾞｼｯｸM-PRO" panose="020F0600000000000000" pitchFamily="50" charset="-128"/>
                <a:ea typeface="HG丸ｺﾞｼｯｸM-PRO" panose="020F0600000000000000" pitchFamily="50" charset="-128"/>
              </a:rPr>
              <a:t>の設定</a:t>
            </a:r>
            <a:r>
              <a:rPr lang="en-US" altLang="ja-JP" sz="1268" b="1" dirty="0">
                <a:solidFill>
                  <a:prstClr val="black"/>
                </a:solidFill>
                <a:latin typeface="HG丸ｺﾞｼｯｸM-PRO" panose="020F0600000000000000" pitchFamily="50" charset="-128"/>
                <a:ea typeface="HG丸ｺﾞｼｯｸM-PRO" panose="020F0600000000000000" pitchFamily="50" charset="-128"/>
              </a:rPr>
              <a:t>】</a:t>
            </a:r>
            <a:endParaRPr lang="ja-JP" altLang="en-US" sz="1268" b="1" dirty="0">
              <a:solidFill>
                <a:prstClr val="black"/>
              </a:solidFill>
              <a:latin typeface="HG丸ｺﾞｼｯｸM-PRO" panose="020F0600000000000000" pitchFamily="50" charset="-128"/>
              <a:ea typeface="HG丸ｺﾞｼｯｸM-PRO" panose="020F0600000000000000" pitchFamily="50" charset="-128"/>
            </a:endParaRPr>
          </a:p>
          <a:p>
            <a:pPr defTabSz="828072">
              <a:defRPr/>
            </a:pPr>
            <a:endParaRPr lang="ja-JP" altLang="en-US" sz="1268" b="1" dirty="0">
              <a:solidFill>
                <a:prstClr val="black"/>
              </a:solidFill>
              <a:latin typeface="HG丸ｺﾞｼｯｸM-PRO" panose="020F0600000000000000" pitchFamily="50" charset="-128"/>
              <a:ea typeface="HG丸ｺﾞｼｯｸM-PRO" panose="020F0600000000000000" pitchFamily="50" charset="-128"/>
            </a:endParaRPr>
          </a:p>
          <a:p>
            <a:pPr defTabSz="828072">
              <a:defRPr/>
            </a:pPr>
            <a:r>
              <a:rPr lang="ja-JP" altLang="en-US" sz="1150" dirty="0">
                <a:solidFill>
                  <a:prstClr val="black"/>
                </a:solidFill>
                <a:latin typeface="HGPｺﾞｼｯｸM" panose="020B0600000000000000" pitchFamily="50" charset="-128"/>
                <a:ea typeface="HGPｺﾞｼｯｸM" panose="020B0600000000000000" pitchFamily="50" charset="-128"/>
              </a:rPr>
              <a:t>・ 目標とターゲット層に応じ、支援方法及び評価指標を設定</a:t>
            </a:r>
          </a:p>
          <a:p>
            <a:pPr marL="170410" indent="-170410" defTabSz="828072">
              <a:defRPr/>
            </a:pPr>
            <a:endParaRPr lang="ja-JP" altLang="en-US" sz="1150" dirty="0">
              <a:solidFill>
                <a:prstClr val="black"/>
              </a:solidFill>
              <a:latin typeface="HGPｺﾞｼｯｸM" panose="020B0600000000000000" pitchFamily="50" charset="-128"/>
              <a:ea typeface="HGPｺﾞｼｯｸM" panose="020B0600000000000000" pitchFamily="50" charset="-128"/>
            </a:endParaRPr>
          </a:p>
          <a:p>
            <a:pPr marL="170410" indent="-170410" defTabSz="828072">
              <a:defRPr/>
            </a:pPr>
            <a:endParaRPr lang="en-US" altLang="ja-JP" sz="1150" dirty="0">
              <a:solidFill>
                <a:prstClr val="black"/>
              </a:solidFill>
              <a:latin typeface="HGPｺﾞｼｯｸM" panose="020B0600000000000000" pitchFamily="50" charset="-128"/>
              <a:ea typeface="HGPｺﾞｼｯｸM" panose="020B0600000000000000" pitchFamily="50" charset="-128"/>
            </a:endParaRPr>
          </a:p>
        </p:txBody>
      </p:sp>
      <p:sp>
        <p:nvSpPr>
          <p:cNvPr id="14" name="角丸四角形 30">
            <a:extLst>
              <a:ext uri="{FF2B5EF4-FFF2-40B4-BE49-F238E27FC236}">
                <a16:creationId xmlns:a16="http://schemas.microsoft.com/office/drawing/2014/main" id="{5BB5807A-63B0-D872-A348-9645801489B9}"/>
              </a:ext>
            </a:extLst>
          </p:cNvPr>
          <p:cNvSpPr/>
          <p:nvPr/>
        </p:nvSpPr>
        <p:spPr>
          <a:xfrm>
            <a:off x="8608485" y="3990256"/>
            <a:ext cx="706500" cy="2522251"/>
          </a:xfrm>
          <a:prstGeom prst="roundRect">
            <a:avLst>
              <a:gd name="adj" fmla="val 10806"/>
            </a:avLst>
          </a:prstGeom>
          <a:solidFill>
            <a:srgbClr val="FFFF99"/>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44260" rIns="0" bIns="44260" spcCol="0" rtlCol="0" anchor="ctr"/>
          <a:lstStyle/>
          <a:p>
            <a:pPr defTabSz="828072">
              <a:defRPr/>
            </a:pPr>
            <a:r>
              <a:rPr lang="en-US" altLang="ja-JP" sz="1268" b="1" dirty="0">
                <a:solidFill>
                  <a:prstClr val="black"/>
                </a:solidFill>
                <a:latin typeface="HG丸ｺﾞｼｯｸM-PRO" panose="020F0600000000000000" pitchFamily="50" charset="-128"/>
                <a:ea typeface="HG丸ｺﾞｼｯｸM-PRO" panose="020F0600000000000000" pitchFamily="50" charset="-128"/>
              </a:rPr>
              <a:t>【</a:t>
            </a:r>
            <a:r>
              <a:rPr lang="ja-JP" altLang="en-US" sz="1268" b="1" dirty="0">
                <a:solidFill>
                  <a:prstClr val="black"/>
                </a:solidFill>
                <a:latin typeface="HG丸ｺﾞｼｯｸM-PRO" panose="020F0600000000000000" pitchFamily="50" charset="-128"/>
                <a:ea typeface="HG丸ｺﾞｼｯｸM-PRO" panose="020F0600000000000000" pitchFamily="50" charset="-128"/>
              </a:rPr>
              <a:t>実績</a:t>
            </a:r>
            <a:endParaRPr lang="en-US" altLang="ja-JP" sz="1268" b="1" dirty="0">
              <a:solidFill>
                <a:prstClr val="black"/>
              </a:solidFill>
              <a:latin typeface="HG丸ｺﾞｼｯｸM-PRO" panose="020F0600000000000000" pitchFamily="50" charset="-128"/>
              <a:ea typeface="HG丸ｺﾞｼｯｸM-PRO" panose="020F0600000000000000" pitchFamily="50" charset="-128"/>
            </a:endParaRPr>
          </a:p>
          <a:p>
            <a:pPr algn="r" defTabSz="828072">
              <a:defRPr/>
            </a:pPr>
            <a:r>
              <a:rPr lang="en-US" altLang="ja-JP" sz="1268" b="1" dirty="0">
                <a:solidFill>
                  <a:prstClr val="black"/>
                </a:solidFill>
                <a:latin typeface="HG丸ｺﾞｼｯｸM-PRO" panose="020F0600000000000000" pitchFamily="50" charset="-128"/>
                <a:ea typeface="HG丸ｺﾞｼｯｸM-PRO" panose="020F0600000000000000" pitchFamily="50" charset="-128"/>
              </a:rPr>
              <a:t> </a:t>
            </a:r>
            <a:r>
              <a:rPr lang="ja-JP" altLang="en-US" sz="1268" b="1" dirty="0">
                <a:solidFill>
                  <a:prstClr val="black"/>
                </a:solidFill>
                <a:latin typeface="HG丸ｺﾞｼｯｸM-PRO" panose="020F0600000000000000" pitchFamily="50" charset="-128"/>
                <a:ea typeface="HG丸ｺﾞｼｯｸM-PRO" panose="020F0600000000000000" pitchFamily="50" charset="-128"/>
              </a:rPr>
              <a:t>評価</a:t>
            </a:r>
            <a:r>
              <a:rPr lang="en-US" altLang="ja-JP" sz="1268" b="1" dirty="0">
                <a:solidFill>
                  <a:prstClr val="black"/>
                </a:solidFill>
                <a:latin typeface="HG丸ｺﾞｼｯｸM-PRO" panose="020F0600000000000000" pitchFamily="50" charset="-128"/>
                <a:ea typeface="HG丸ｺﾞｼｯｸM-PRO" panose="020F0600000000000000" pitchFamily="50" charset="-128"/>
              </a:rPr>
              <a:t>】</a:t>
            </a:r>
          </a:p>
          <a:p>
            <a:pPr algn="ctr" defTabSz="828072">
              <a:defRPr/>
            </a:pPr>
            <a:endParaRPr lang="ja-JP" altLang="en-US" sz="1268" dirty="0">
              <a:solidFill>
                <a:prstClr val="black"/>
              </a:solidFill>
              <a:latin typeface="HG丸ｺﾞｼｯｸM-PRO" panose="020F0600000000000000" pitchFamily="50" charset="-128"/>
              <a:ea typeface="HG丸ｺﾞｼｯｸM-PRO" panose="020F0600000000000000" pitchFamily="50" charset="-128"/>
            </a:endParaRPr>
          </a:p>
          <a:p>
            <a:pPr algn="ctr" defTabSz="828072">
              <a:defRPr/>
            </a:pPr>
            <a:endParaRPr lang="en-US" altLang="ja-JP" sz="1268" dirty="0">
              <a:solidFill>
                <a:prstClr val="black"/>
              </a:solidFill>
              <a:latin typeface="HG丸ｺﾞｼｯｸM-PRO" panose="020F0600000000000000" pitchFamily="50" charset="-128"/>
              <a:ea typeface="HG丸ｺﾞｼｯｸM-PRO" panose="020F0600000000000000" pitchFamily="50" charset="-128"/>
            </a:endParaRPr>
          </a:p>
          <a:p>
            <a:pPr algn="ctr" defTabSz="828072">
              <a:defRPr/>
            </a:pPr>
            <a:r>
              <a:rPr lang="ja-JP" altLang="en-US" sz="1150" dirty="0">
                <a:solidFill>
                  <a:prstClr val="black"/>
                </a:solidFill>
                <a:latin typeface="HGPｺﾞｼｯｸM" panose="020B0600000000000000" pitchFamily="50" charset="-128"/>
                <a:ea typeface="HGPｺﾞｼｯｸM" panose="020B0600000000000000" pitchFamily="50" charset="-128"/>
              </a:rPr>
              <a:t>・適切な</a:t>
            </a:r>
            <a:br>
              <a:rPr lang="en-US" altLang="ja-JP" sz="1150" dirty="0">
                <a:solidFill>
                  <a:prstClr val="black"/>
                </a:solidFill>
                <a:latin typeface="HGPｺﾞｼｯｸM" panose="020B0600000000000000" pitchFamily="50" charset="-128"/>
                <a:ea typeface="HGPｺﾞｼｯｸM" panose="020B0600000000000000" pitchFamily="50" charset="-128"/>
              </a:rPr>
            </a:br>
            <a:r>
              <a:rPr lang="ja-JP" altLang="en-US" sz="1150" dirty="0">
                <a:solidFill>
                  <a:prstClr val="black"/>
                </a:solidFill>
                <a:latin typeface="HGPｺﾞｼｯｸM" panose="020B0600000000000000" pitchFamily="50" charset="-128"/>
                <a:ea typeface="HGPｺﾞｼｯｸM" panose="020B0600000000000000" pitchFamily="50" charset="-128"/>
              </a:rPr>
              <a:t>指標による実績評価</a:t>
            </a:r>
          </a:p>
          <a:p>
            <a:pPr algn="ctr" defTabSz="828072">
              <a:defRPr/>
            </a:pPr>
            <a:endParaRPr lang="ja-JP" altLang="en-US" sz="1150" dirty="0">
              <a:solidFill>
                <a:prstClr val="black"/>
              </a:solidFill>
              <a:latin typeface="HGPｺﾞｼｯｸM" panose="020B0600000000000000" pitchFamily="50" charset="-128"/>
              <a:ea typeface="HGPｺﾞｼｯｸM" panose="020B0600000000000000" pitchFamily="50" charset="-128"/>
            </a:endParaRPr>
          </a:p>
          <a:p>
            <a:pPr algn="ctr" defTabSz="828072">
              <a:defRPr/>
            </a:pPr>
            <a:endParaRPr lang="ja-JP" altLang="en-US" sz="1150" dirty="0">
              <a:solidFill>
                <a:prstClr val="black"/>
              </a:solidFill>
              <a:latin typeface="HGPｺﾞｼｯｸM" panose="020B0600000000000000" pitchFamily="50" charset="-128"/>
              <a:ea typeface="HGPｺﾞｼｯｸM" panose="020B0600000000000000" pitchFamily="50" charset="-128"/>
            </a:endParaRPr>
          </a:p>
          <a:p>
            <a:pPr algn="ctr" defTabSz="828072">
              <a:defRPr/>
            </a:pPr>
            <a:endParaRPr lang="ja-JP" altLang="en-US" sz="1150" dirty="0">
              <a:solidFill>
                <a:prstClr val="black"/>
              </a:solidFill>
              <a:latin typeface="HGPｺﾞｼｯｸM" panose="020B0600000000000000" pitchFamily="50" charset="-128"/>
              <a:ea typeface="HGPｺﾞｼｯｸM" panose="020B0600000000000000" pitchFamily="50" charset="-128"/>
            </a:endParaRPr>
          </a:p>
          <a:p>
            <a:pPr algn="ctr" defTabSz="828072">
              <a:defRPr/>
            </a:pPr>
            <a:endParaRPr lang="en-US" altLang="ja-JP" sz="1150" dirty="0">
              <a:solidFill>
                <a:prstClr val="black"/>
              </a:solidFill>
              <a:latin typeface="HGPｺﾞｼｯｸM" panose="020B0600000000000000" pitchFamily="50" charset="-128"/>
              <a:ea typeface="HGPｺﾞｼｯｸM" panose="020B0600000000000000" pitchFamily="50" charset="-128"/>
            </a:endParaRPr>
          </a:p>
        </p:txBody>
      </p:sp>
      <p:sp>
        <p:nvSpPr>
          <p:cNvPr id="15" name="角丸四角形 31">
            <a:extLst>
              <a:ext uri="{FF2B5EF4-FFF2-40B4-BE49-F238E27FC236}">
                <a16:creationId xmlns:a16="http://schemas.microsoft.com/office/drawing/2014/main" id="{8D308693-0149-7D08-23FE-7459B0927F64}"/>
              </a:ext>
            </a:extLst>
          </p:cNvPr>
          <p:cNvSpPr/>
          <p:nvPr/>
        </p:nvSpPr>
        <p:spPr>
          <a:xfrm>
            <a:off x="7231277" y="4004627"/>
            <a:ext cx="1059750" cy="2522251"/>
          </a:xfrm>
          <a:prstGeom prst="roundRect">
            <a:avLst>
              <a:gd name="adj" fmla="val 10806"/>
            </a:avLst>
          </a:prstGeom>
          <a:solidFill>
            <a:srgbClr val="FFCCFF"/>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0" tIns="44260" rIns="0" bIns="44260" spcCol="0" rtlCol="0" anchor="ctr"/>
          <a:lstStyle/>
          <a:p>
            <a:pPr defTabSz="828072">
              <a:defRPr/>
            </a:pPr>
            <a:r>
              <a:rPr lang="en-US" altLang="ja-JP" sz="1268" b="1" dirty="0">
                <a:solidFill>
                  <a:prstClr val="black"/>
                </a:solidFill>
                <a:latin typeface="HG丸ｺﾞｼｯｸM-PRO" panose="020F0600000000000000" pitchFamily="50" charset="-128"/>
                <a:ea typeface="HG丸ｺﾞｼｯｸM-PRO" panose="020F0600000000000000" pitchFamily="50" charset="-128"/>
              </a:rPr>
              <a:t>【</a:t>
            </a:r>
            <a:r>
              <a:rPr lang="ja-JP" altLang="en-US" sz="1268" b="1" dirty="0">
                <a:solidFill>
                  <a:prstClr val="black"/>
                </a:solidFill>
                <a:latin typeface="HG丸ｺﾞｼｯｸM-PRO" panose="020F0600000000000000" pitchFamily="50" charset="-128"/>
                <a:ea typeface="HG丸ｺﾞｼｯｸM-PRO" panose="020F0600000000000000" pitchFamily="50" charset="-128"/>
              </a:rPr>
              <a:t>指標の評価、事業の実施</a:t>
            </a:r>
            <a:r>
              <a:rPr lang="en-US" altLang="ja-JP" sz="1268" b="1" dirty="0">
                <a:solidFill>
                  <a:prstClr val="black"/>
                </a:solidFill>
                <a:latin typeface="HG丸ｺﾞｼｯｸM-PRO" panose="020F0600000000000000" pitchFamily="50" charset="-128"/>
                <a:ea typeface="HG丸ｺﾞｼｯｸM-PRO" panose="020F0600000000000000" pitchFamily="50" charset="-128"/>
              </a:rPr>
              <a:t>】</a:t>
            </a:r>
          </a:p>
          <a:p>
            <a:pPr algn="ctr" defTabSz="828072">
              <a:defRPr/>
            </a:pPr>
            <a:endParaRPr lang="en-US" altLang="ja-JP" sz="1268" dirty="0">
              <a:solidFill>
                <a:prstClr val="black"/>
              </a:solidFill>
              <a:latin typeface="HG丸ｺﾞｼｯｸM-PRO" panose="020F0600000000000000" pitchFamily="50" charset="-128"/>
              <a:ea typeface="HG丸ｺﾞｼｯｸM-PRO" panose="020F0600000000000000" pitchFamily="50" charset="-128"/>
            </a:endParaRPr>
          </a:p>
          <a:p>
            <a:pPr marL="85205" indent="-85205" defTabSz="828072">
              <a:defRPr/>
            </a:pPr>
            <a:r>
              <a:rPr lang="ja-JP" altLang="en-US" sz="1150" dirty="0">
                <a:solidFill>
                  <a:prstClr val="black"/>
                </a:solidFill>
                <a:latin typeface="HGPｺﾞｼｯｸM" panose="020B0600000000000000" pitchFamily="50" charset="-128"/>
                <a:ea typeface="HGPｺﾞｼｯｸM" panose="020B0600000000000000" pitchFamily="50" charset="-128"/>
              </a:rPr>
              <a:t>・　指標の妥当性を評価した上で交付金の交付・事業の実施</a:t>
            </a:r>
          </a:p>
          <a:p>
            <a:pPr marL="85205" indent="-85205" defTabSz="828072">
              <a:defRPr/>
            </a:pPr>
            <a:endParaRPr lang="ja-JP" altLang="en-US" sz="1150" dirty="0">
              <a:solidFill>
                <a:prstClr val="black"/>
              </a:solidFill>
              <a:latin typeface="HGPｺﾞｼｯｸM" panose="020B0600000000000000" pitchFamily="50" charset="-128"/>
              <a:ea typeface="HGPｺﾞｼｯｸM" panose="020B0600000000000000" pitchFamily="50" charset="-128"/>
            </a:endParaRPr>
          </a:p>
          <a:p>
            <a:pPr marL="85205" indent="-85205" defTabSz="828072">
              <a:defRPr/>
            </a:pPr>
            <a:endParaRPr lang="ja-JP" altLang="en-US" sz="1150" dirty="0">
              <a:solidFill>
                <a:prstClr val="black"/>
              </a:solidFill>
              <a:latin typeface="HGPｺﾞｼｯｸM" panose="020B0600000000000000" pitchFamily="50" charset="-128"/>
              <a:ea typeface="HGPｺﾞｼｯｸM" panose="020B0600000000000000" pitchFamily="50" charset="-128"/>
            </a:endParaRPr>
          </a:p>
        </p:txBody>
      </p:sp>
      <p:sp>
        <p:nvSpPr>
          <p:cNvPr id="16" name="右矢印 32">
            <a:extLst>
              <a:ext uri="{FF2B5EF4-FFF2-40B4-BE49-F238E27FC236}">
                <a16:creationId xmlns:a16="http://schemas.microsoft.com/office/drawing/2014/main" id="{95170DEA-DB3C-485B-CAB6-1E3330BA5B5F}"/>
              </a:ext>
            </a:extLst>
          </p:cNvPr>
          <p:cNvSpPr/>
          <p:nvPr/>
        </p:nvSpPr>
        <p:spPr>
          <a:xfrm>
            <a:off x="5609729" y="4759739"/>
            <a:ext cx="232741" cy="1409838"/>
          </a:xfrm>
          <a:prstGeom prst="rightArrow">
            <a:avLst>
              <a:gd name="adj1" fmla="val 50000"/>
              <a:gd name="adj2" fmla="val 35504"/>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522" tIns="44260" rIns="88522" bIns="44260" spcCol="0" rtlCol="0" anchor="ctr"/>
          <a:lstStyle/>
          <a:p>
            <a:pPr algn="ctr" defTabSz="828072">
              <a:defRPr/>
            </a:pPr>
            <a:endParaRPr lang="ja-JP" altLang="en-US" sz="1631">
              <a:solidFill>
                <a:prstClr val="white"/>
              </a:solidFill>
              <a:latin typeface="Calibri"/>
              <a:ea typeface="ＭＳ Ｐゴシック" panose="020B0600070205080204" pitchFamily="50" charset="-128"/>
            </a:endParaRPr>
          </a:p>
        </p:txBody>
      </p:sp>
      <p:sp>
        <p:nvSpPr>
          <p:cNvPr id="17" name="右矢印 32">
            <a:extLst>
              <a:ext uri="{FF2B5EF4-FFF2-40B4-BE49-F238E27FC236}">
                <a16:creationId xmlns:a16="http://schemas.microsoft.com/office/drawing/2014/main" id="{AB04D3D3-9DDF-FA73-4CF2-487D3CB4B334}"/>
              </a:ext>
            </a:extLst>
          </p:cNvPr>
          <p:cNvSpPr/>
          <p:nvPr/>
        </p:nvSpPr>
        <p:spPr>
          <a:xfrm>
            <a:off x="6973241" y="4719713"/>
            <a:ext cx="230105" cy="1409838"/>
          </a:xfrm>
          <a:prstGeom prst="rightArrow">
            <a:avLst>
              <a:gd name="adj1" fmla="val 50000"/>
              <a:gd name="adj2" fmla="val 35504"/>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522" tIns="44260" rIns="88522" bIns="44260" spcCol="0" rtlCol="0" anchor="ctr"/>
          <a:lstStyle/>
          <a:p>
            <a:pPr algn="ctr" defTabSz="828072">
              <a:defRPr/>
            </a:pPr>
            <a:endParaRPr lang="ja-JP" altLang="en-US" sz="1631">
              <a:solidFill>
                <a:prstClr val="white"/>
              </a:solidFill>
              <a:latin typeface="Calibri"/>
              <a:ea typeface="ＭＳ Ｐゴシック" panose="020B0600070205080204" pitchFamily="50" charset="-128"/>
            </a:endParaRPr>
          </a:p>
        </p:txBody>
      </p:sp>
      <p:sp>
        <p:nvSpPr>
          <p:cNvPr id="19" name="右矢印 32">
            <a:extLst>
              <a:ext uri="{FF2B5EF4-FFF2-40B4-BE49-F238E27FC236}">
                <a16:creationId xmlns:a16="http://schemas.microsoft.com/office/drawing/2014/main" id="{89357138-9EEA-5EE6-E06E-626A720B8892}"/>
              </a:ext>
            </a:extLst>
          </p:cNvPr>
          <p:cNvSpPr/>
          <p:nvPr/>
        </p:nvSpPr>
        <p:spPr>
          <a:xfrm>
            <a:off x="8332716" y="4688011"/>
            <a:ext cx="240385" cy="1409838"/>
          </a:xfrm>
          <a:prstGeom prst="rightArrow">
            <a:avLst>
              <a:gd name="adj1" fmla="val 50000"/>
              <a:gd name="adj2" fmla="val 35504"/>
            </a:avLst>
          </a:prstGeom>
          <a:solidFill>
            <a:srgbClr val="4F81BD">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8522" tIns="44260" rIns="88522" bIns="44260" spcCol="0" rtlCol="0" anchor="ctr"/>
          <a:lstStyle/>
          <a:p>
            <a:pPr algn="ctr" defTabSz="828072">
              <a:defRPr/>
            </a:pPr>
            <a:endParaRPr lang="ja-JP" altLang="en-US" sz="1631">
              <a:solidFill>
                <a:prstClr val="white"/>
              </a:solidFill>
              <a:latin typeface="Calibri"/>
              <a:ea typeface="ＭＳ Ｐゴシック" panose="020B0600070205080204" pitchFamily="50" charset="-128"/>
            </a:endParaRPr>
          </a:p>
        </p:txBody>
      </p:sp>
      <p:sp>
        <p:nvSpPr>
          <p:cNvPr id="21" name="正方形/長方形 20">
            <a:extLst>
              <a:ext uri="{FF2B5EF4-FFF2-40B4-BE49-F238E27FC236}">
                <a16:creationId xmlns:a16="http://schemas.microsoft.com/office/drawing/2014/main" id="{2C5CA942-4ECE-806C-93AD-CB85DC3B43AA}"/>
              </a:ext>
            </a:extLst>
          </p:cNvPr>
          <p:cNvSpPr/>
          <p:nvPr/>
        </p:nvSpPr>
        <p:spPr>
          <a:xfrm>
            <a:off x="389717" y="3559617"/>
            <a:ext cx="3105929" cy="3090543"/>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301" fontAlgn="base">
              <a:spcBef>
                <a:spcPct val="0"/>
              </a:spcBef>
              <a:spcAft>
                <a:spcPct val="0"/>
              </a:spcAft>
              <a:defRPr/>
            </a:pPr>
            <a:endParaRPr lang="ja-JP" altLang="en-US" sz="1766">
              <a:solidFill>
                <a:prstClr val="white"/>
              </a:solidFill>
              <a:latin typeface="Calibri"/>
              <a:ea typeface="ＭＳ Ｐゴシック" panose="020B0600070205080204" pitchFamily="50" charset="-128"/>
            </a:endParaRPr>
          </a:p>
        </p:txBody>
      </p:sp>
      <p:sp>
        <p:nvSpPr>
          <p:cNvPr id="22" name="正方形/長方形 21">
            <a:extLst>
              <a:ext uri="{FF2B5EF4-FFF2-40B4-BE49-F238E27FC236}">
                <a16:creationId xmlns:a16="http://schemas.microsoft.com/office/drawing/2014/main" id="{1E4B9C35-AF79-55BD-72EE-BAA3FAD6806F}"/>
              </a:ext>
            </a:extLst>
          </p:cNvPr>
          <p:cNvSpPr/>
          <p:nvPr/>
        </p:nvSpPr>
        <p:spPr>
          <a:xfrm>
            <a:off x="3542178" y="3550554"/>
            <a:ext cx="5817609" cy="3090542"/>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301" fontAlgn="base">
              <a:spcBef>
                <a:spcPct val="0"/>
              </a:spcBef>
              <a:spcAft>
                <a:spcPct val="0"/>
              </a:spcAft>
              <a:defRPr/>
            </a:pPr>
            <a:endParaRPr lang="ja-JP" altLang="en-US" sz="1766">
              <a:solidFill>
                <a:prstClr val="white"/>
              </a:solidFill>
              <a:latin typeface="Calibri"/>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1E38B43E-DC6B-5304-C553-4FEBDC310872}"/>
              </a:ext>
            </a:extLst>
          </p:cNvPr>
          <p:cNvSpPr txBox="1"/>
          <p:nvPr/>
        </p:nvSpPr>
        <p:spPr>
          <a:xfrm>
            <a:off x="445847" y="3459185"/>
            <a:ext cx="2949376" cy="256705"/>
          </a:xfrm>
          <a:prstGeom prst="rect">
            <a:avLst/>
          </a:prstGeom>
          <a:solidFill>
            <a:schemeClr val="bg1"/>
          </a:solidFill>
        </p:spPr>
        <p:txBody>
          <a:bodyPr wrap="square">
            <a:spAutoFit/>
          </a:bodyPr>
          <a:lstStyle/>
          <a:p>
            <a:pPr defTabSz="877104" fontAlgn="base">
              <a:spcBef>
                <a:spcPct val="0"/>
              </a:spcBef>
              <a:spcAft>
                <a:spcPct val="0"/>
              </a:spcAft>
              <a:defRPr/>
            </a:pPr>
            <a:r>
              <a:rPr lang="ja-JP" altLang="en-US" sz="1079" b="1" dirty="0">
                <a:solidFill>
                  <a:prstClr val="black"/>
                </a:solidFill>
                <a:latin typeface="メイリオ" panose="020B0604030504040204" pitchFamily="50" charset="-128"/>
                <a:ea typeface="メイリオ" panose="020B0604030504040204" pitchFamily="50" charset="-128"/>
              </a:rPr>
              <a:t>①　アウトカム指標等に着目した配分の拡充</a:t>
            </a:r>
            <a:endParaRPr lang="ja-JP" altLang="en-US" sz="1128" b="1" dirty="0">
              <a:solidFill>
                <a:prstClr val="black"/>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F032D219-F3F6-7967-6CCA-CF126A010B52}"/>
              </a:ext>
            </a:extLst>
          </p:cNvPr>
          <p:cNvSpPr txBox="1"/>
          <p:nvPr/>
        </p:nvSpPr>
        <p:spPr>
          <a:xfrm>
            <a:off x="3581664" y="3452321"/>
            <a:ext cx="4502694" cy="264255"/>
          </a:xfrm>
          <a:prstGeom prst="rect">
            <a:avLst/>
          </a:prstGeom>
          <a:solidFill>
            <a:schemeClr val="bg1"/>
          </a:solidFill>
        </p:spPr>
        <p:txBody>
          <a:bodyPr wrap="square">
            <a:spAutoFit/>
          </a:bodyPr>
          <a:lstStyle/>
          <a:p>
            <a:pPr defTabSz="877104" fontAlgn="base">
              <a:spcBef>
                <a:spcPct val="0"/>
              </a:spcBef>
              <a:spcAft>
                <a:spcPct val="0"/>
              </a:spcAft>
              <a:defRPr/>
            </a:pPr>
            <a:r>
              <a:rPr lang="ja-JP" altLang="en-US" sz="1079" b="1" dirty="0">
                <a:solidFill>
                  <a:prstClr val="black"/>
                </a:solidFill>
                <a:latin typeface="メイリオ" panose="020B0604030504040204" pitchFamily="50" charset="-128"/>
                <a:ea typeface="メイリオ" panose="020B0604030504040204" pitchFamily="50" charset="-128"/>
              </a:rPr>
              <a:t>②　成果指向型の保険者機能強化に向けた支援の構築</a:t>
            </a:r>
            <a:r>
              <a:rPr lang="en-US" altLang="ja-JP" sz="1079" b="1" dirty="0">
                <a:solidFill>
                  <a:prstClr val="black"/>
                </a:solidFill>
                <a:latin typeface="メイリオ" panose="020B0604030504040204" pitchFamily="50" charset="-128"/>
                <a:ea typeface="メイリオ" panose="020B0604030504040204" pitchFamily="50" charset="-128"/>
              </a:rPr>
              <a:t>(</a:t>
            </a:r>
            <a:r>
              <a:rPr lang="ja-JP" altLang="en-US" sz="1079" b="1" dirty="0">
                <a:solidFill>
                  <a:prstClr val="black"/>
                </a:solidFill>
                <a:latin typeface="メイリオ" panose="020B0604030504040204" pitchFamily="50" charset="-128"/>
                <a:ea typeface="メイリオ" panose="020B0604030504040204" pitchFamily="50" charset="-128"/>
              </a:rPr>
              <a:t>新規</a:t>
            </a:r>
            <a:r>
              <a:rPr lang="en-US" altLang="ja-JP" sz="1079" b="1" dirty="0">
                <a:solidFill>
                  <a:prstClr val="black"/>
                </a:solidFill>
                <a:latin typeface="メイリオ" panose="020B0604030504040204" pitchFamily="50" charset="-128"/>
                <a:ea typeface="メイリオ" panose="020B0604030504040204" pitchFamily="50" charset="-128"/>
              </a:rPr>
              <a:t>)</a:t>
            </a:r>
            <a:r>
              <a:rPr lang="ja-JP" altLang="en-US" sz="1079" b="1" dirty="0">
                <a:solidFill>
                  <a:prstClr val="black"/>
                </a:solidFill>
                <a:latin typeface="メイリオ" panose="020B0604030504040204" pitchFamily="50" charset="-128"/>
                <a:ea typeface="メイリオ" panose="020B0604030504040204" pitchFamily="50" charset="-128"/>
              </a:rPr>
              <a:t>　</a:t>
            </a:r>
            <a:r>
              <a:rPr lang="en-US" altLang="ja-JP" sz="1128" b="1" dirty="0">
                <a:solidFill>
                  <a:prstClr val="black"/>
                </a:solidFill>
                <a:latin typeface="メイリオ" panose="020B0604030504040204" pitchFamily="50" charset="-128"/>
                <a:ea typeface="メイリオ" panose="020B0604030504040204" pitchFamily="50" charset="-128"/>
              </a:rPr>
              <a:t>5%</a:t>
            </a:r>
            <a:endParaRPr lang="ja-JP" altLang="en-US" sz="1128" b="1" dirty="0">
              <a:solidFill>
                <a:prstClr val="black"/>
              </a:solidFill>
              <a:latin typeface="メイリオ" panose="020B0604030504040204" pitchFamily="50" charset="-128"/>
              <a:ea typeface="メイリオ" panose="020B0604030504040204" pitchFamily="50" charset="-128"/>
            </a:endParaRPr>
          </a:p>
        </p:txBody>
      </p:sp>
      <p:sp>
        <p:nvSpPr>
          <p:cNvPr id="18" name="スライド番号プレースホルダー 9">
            <a:extLst>
              <a:ext uri="{FF2B5EF4-FFF2-40B4-BE49-F238E27FC236}">
                <a16:creationId xmlns:a16="http://schemas.microsoft.com/office/drawing/2014/main" id="{562F0F39-57C6-FF73-DFBC-51CD44F43B19}"/>
              </a:ext>
            </a:extLst>
          </p:cNvPr>
          <p:cNvSpPr>
            <a:spLocks noGrp="1"/>
          </p:cNvSpPr>
          <p:nvPr>
            <p:ph type="sldNum" sz="quarter" idx="12"/>
          </p:nvPr>
        </p:nvSpPr>
        <p:spPr>
          <a:xfrm>
            <a:off x="7420499" y="6680869"/>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32</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8422193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9"/>
          <p:cNvSpPr>
            <a:spLocks noChangeArrowheads="1"/>
          </p:cNvSpPr>
          <p:nvPr/>
        </p:nvSpPr>
        <p:spPr bwMode="auto">
          <a:xfrm>
            <a:off x="-4931" y="0"/>
            <a:ext cx="9720000" cy="558000"/>
          </a:xfrm>
          <a:prstGeom prst="rect">
            <a:avLst/>
          </a:prstGeom>
          <a:pattFill prst="dkUpDiag">
            <a:fgClr>
              <a:srgbClr val="003579"/>
            </a:fgClr>
            <a:bgClr>
              <a:srgbClr val="004292"/>
            </a:bgClr>
          </a:pattFill>
          <a:ln w="12700" cap="flat" cmpd="sng" algn="ctr">
            <a:noFill/>
            <a:prstDash val="solid"/>
            <a:miter lim="800000"/>
          </a:ln>
          <a:effectLst/>
        </p:spPr>
        <p:txBody>
          <a:bodyPr lIns="330670" tIns="165336" rIns="299978" bIns="99201" rtlCol="0" anchor="ctr"/>
          <a:lstStyle/>
          <a:p>
            <a:pPr algn="ctr" defTabSz="419984">
              <a:defRPr/>
            </a:pPr>
            <a:r>
              <a:rPr lang="ja-JP" altLang="en-US" sz="1836" b="1" kern="0" dirty="0">
                <a:solidFill>
                  <a:srgbClr val="FFFFFF"/>
                </a:solidFill>
                <a:latin typeface="Meiryo" panose="020B0604030504040204" pitchFamily="34" charset="-128"/>
                <a:ea typeface="Meiryo" panose="020B0604030504040204" pitchFamily="34" charset="-128"/>
              </a:rPr>
              <a:t>令和７年度における保険者機能強化推進交付金等の配分について</a:t>
            </a:r>
            <a:endParaRPr lang="en-US" altLang="ja-JP" sz="1836" b="1" kern="0" dirty="0">
              <a:solidFill>
                <a:srgbClr val="FFFFFF"/>
              </a:solidFill>
              <a:latin typeface="Meiryo" panose="020B0604030504040204" pitchFamily="34" charset="-128"/>
              <a:ea typeface="Meiryo" panose="020B0604030504040204" pitchFamily="34" charset="-128"/>
            </a:endParaRPr>
          </a:p>
        </p:txBody>
      </p:sp>
      <p:sp>
        <p:nvSpPr>
          <p:cNvPr id="11" name="正方形/長方形 10"/>
          <p:cNvSpPr/>
          <p:nvPr/>
        </p:nvSpPr>
        <p:spPr>
          <a:xfrm>
            <a:off x="282561" y="852673"/>
            <a:ext cx="9145016" cy="1963065"/>
          </a:xfrm>
          <a:prstGeom prst="rect">
            <a:avLst/>
          </a:prstGeom>
          <a:solidFill>
            <a:schemeClr val="bg1"/>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64786" indent="-164786" defTabSz="893818">
              <a:defRPr/>
            </a:pPr>
            <a:r>
              <a:rPr lang="ja-JP" altLang="en-US" sz="1286" dirty="0">
                <a:solidFill>
                  <a:prstClr val="black"/>
                </a:solidFill>
                <a:latin typeface="メイリオ" panose="020B0604030504040204" pitchFamily="50" charset="-128"/>
                <a:ea typeface="メイリオ" panose="020B0604030504040204" pitchFamily="50" charset="-128"/>
              </a:rPr>
              <a:t>○　令和７年度における保険者機能強化推進交付金・介護保険保険者努力支援交付金の配分については、</a:t>
            </a:r>
            <a:r>
              <a:rPr lang="ja-JP" altLang="en-US" sz="1286" b="1" u="sng" dirty="0">
                <a:solidFill>
                  <a:srgbClr val="FF0000"/>
                </a:solidFill>
                <a:latin typeface="メイリオ" panose="020B0604030504040204" pitchFamily="50" charset="-128"/>
                <a:ea typeface="メイリオ" panose="020B0604030504040204" pitchFamily="50" charset="-128"/>
              </a:rPr>
              <a:t>保険者機能強化推進交付金の見直しとして、アウトカム指標配分枠及び保険者機能強化推進枠の配分を拡充するとともに、新たに別枠で</a:t>
            </a:r>
            <a:r>
              <a:rPr lang="zh-TW" altLang="en-US" sz="1286" b="1" u="sng" dirty="0">
                <a:solidFill>
                  <a:srgbClr val="FF0000"/>
                </a:solidFill>
                <a:latin typeface="メイリオ" panose="020B0604030504040204" pitchFamily="50" charset="-128"/>
                <a:ea typeface="メイリオ" panose="020B0604030504040204" pitchFamily="50" charset="-128"/>
              </a:rPr>
              <a:t>成果指向型</a:t>
            </a:r>
            <a:r>
              <a:rPr lang="ja-JP" altLang="en-US" sz="1286" b="1" u="sng" dirty="0">
                <a:solidFill>
                  <a:srgbClr val="FF0000"/>
                </a:solidFill>
                <a:latin typeface="メイリオ" panose="020B0604030504040204" pitchFamily="50" charset="-128"/>
                <a:ea typeface="メイリオ" panose="020B0604030504040204" pitchFamily="50" charset="-128"/>
              </a:rPr>
              <a:t>配分枠を設定する</a:t>
            </a:r>
            <a:r>
              <a:rPr lang="ja-JP" altLang="en-US" sz="1286" dirty="0">
                <a:solidFill>
                  <a:prstClr val="black"/>
                </a:solidFill>
                <a:latin typeface="メイリオ" panose="020B0604030504040204" pitchFamily="50" charset="-128"/>
                <a:ea typeface="メイリオ" panose="020B0604030504040204" pitchFamily="50" charset="-128"/>
              </a:rPr>
              <a:t>ものとする。</a:t>
            </a:r>
          </a:p>
          <a:p>
            <a:pPr marL="164786" indent="-164786" defTabSz="893818">
              <a:defRPr/>
            </a:pPr>
            <a:r>
              <a:rPr lang="ja-JP" altLang="en-US" sz="1286" dirty="0">
                <a:solidFill>
                  <a:prstClr val="black"/>
                </a:solidFill>
                <a:latin typeface="メイリオ" panose="020B0604030504040204" pitchFamily="50" charset="-128"/>
                <a:ea typeface="メイリオ" panose="020B0604030504040204" pitchFamily="50" charset="-128"/>
              </a:rPr>
              <a:t>　①　</a:t>
            </a:r>
            <a:r>
              <a:rPr lang="ja-JP" altLang="en-US" sz="1286" b="1" dirty="0">
                <a:solidFill>
                  <a:prstClr val="black"/>
                </a:solidFill>
                <a:latin typeface="メイリオ" panose="020B0604030504040204" pitchFamily="50" charset="-128"/>
                <a:ea typeface="メイリオ" panose="020B0604030504040204" pitchFamily="50" charset="-128"/>
              </a:rPr>
              <a:t>基本配分枠</a:t>
            </a:r>
            <a:r>
              <a:rPr lang="ja-JP" altLang="en-US" sz="1286" dirty="0">
                <a:solidFill>
                  <a:prstClr val="black"/>
                </a:solidFill>
                <a:latin typeface="メイリオ" panose="020B0604030504040204" pitchFamily="50" charset="-128"/>
                <a:ea typeface="メイリオ" panose="020B0604030504040204" pitchFamily="50" charset="-128"/>
              </a:rPr>
              <a:t>・・・・従来どおり令和７年度評価指標に基づく得点結果に応じて配分</a:t>
            </a:r>
            <a:endParaRPr lang="en-US" altLang="ja-JP" sz="1286" dirty="0">
              <a:solidFill>
                <a:prstClr val="black"/>
              </a:solidFill>
              <a:latin typeface="メイリオ" panose="020B0604030504040204" pitchFamily="50" charset="-128"/>
              <a:ea typeface="メイリオ" panose="020B0604030504040204" pitchFamily="50" charset="-128"/>
            </a:endParaRPr>
          </a:p>
          <a:p>
            <a:pPr marL="1973408" indent="-1973408" defTabSz="893818">
              <a:defRPr/>
            </a:pPr>
            <a:r>
              <a:rPr lang="ja-JP" altLang="en-US" sz="1286" dirty="0">
                <a:solidFill>
                  <a:prstClr val="black"/>
                </a:solidFill>
                <a:latin typeface="メイリオ" panose="020B0604030504040204" pitchFamily="50" charset="-128"/>
                <a:ea typeface="メイリオ" panose="020B0604030504040204" pitchFamily="50" charset="-128"/>
              </a:rPr>
              <a:t>　②　</a:t>
            </a:r>
            <a:r>
              <a:rPr lang="ja-JP" altLang="en-US" sz="1286" b="1" dirty="0">
                <a:solidFill>
                  <a:prstClr val="black"/>
                </a:solidFill>
                <a:latin typeface="メイリオ" panose="020B0604030504040204" pitchFamily="50" charset="-128"/>
                <a:ea typeface="メイリオ" panose="020B0604030504040204" pitchFamily="50" charset="-128"/>
              </a:rPr>
              <a:t>追加配分枠</a:t>
            </a:r>
            <a:r>
              <a:rPr lang="ja-JP" altLang="en-US" sz="1286" dirty="0">
                <a:solidFill>
                  <a:prstClr val="black"/>
                </a:solidFill>
                <a:latin typeface="メイリオ" panose="020B0604030504040204" pitchFamily="50" charset="-128"/>
                <a:ea typeface="メイリオ" panose="020B0604030504040204" pitchFamily="50" charset="-128"/>
              </a:rPr>
              <a:t>・・・・成果を出している自治体に対する交付額のメリハリ付けを強化する観点から、「アウトカム指標配分枠」及び「保険者機能強化推進枠」を設定</a:t>
            </a:r>
          </a:p>
          <a:p>
            <a:pPr marL="1973408" indent="-1973408" defTabSz="893818">
              <a:defRPr/>
            </a:pPr>
            <a:r>
              <a:rPr lang="ja-JP" altLang="en-US" sz="1286" dirty="0">
                <a:solidFill>
                  <a:prstClr val="black"/>
                </a:solidFill>
                <a:latin typeface="メイリオ" panose="020B0604030504040204" pitchFamily="50" charset="-128"/>
                <a:ea typeface="メイリオ" panose="020B0604030504040204" pitchFamily="50" charset="-128"/>
              </a:rPr>
              <a:t>　③　</a:t>
            </a:r>
            <a:r>
              <a:rPr lang="zh-TW" altLang="en-US" sz="1286" b="1" dirty="0">
                <a:solidFill>
                  <a:prstClr val="black"/>
                </a:solidFill>
                <a:latin typeface="メイリオ" panose="020B0604030504040204" pitchFamily="50" charset="-128"/>
                <a:ea typeface="メイリオ" panose="020B0604030504040204" pitchFamily="50" charset="-128"/>
              </a:rPr>
              <a:t>成果指向型</a:t>
            </a:r>
            <a:r>
              <a:rPr lang="ja-JP" altLang="en-US" sz="1286" b="1" dirty="0">
                <a:solidFill>
                  <a:prstClr val="black"/>
                </a:solidFill>
                <a:latin typeface="メイリオ" panose="020B0604030504040204" pitchFamily="50" charset="-128"/>
                <a:ea typeface="メイリオ" panose="020B0604030504040204" pitchFamily="50" charset="-128"/>
              </a:rPr>
              <a:t>配分枠</a:t>
            </a:r>
            <a:r>
              <a:rPr lang="ja-JP" altLang="en-US" sz="1286" dirty="0">
                <a:solidFill>
                  <a:prstClr val="black"/>
                </a:solidFill>
                <a:latin typeface="メイリオ" panose="020B0604030504040204" pitchFamily="50" charset="-128"/>
                <a:ea typeface="メイリオ" panose="020B0604030504040204" pitchFamily="50" charset="-128"/>
              </a:rPr>
              <a:t>・地域のデータ分析に基づき、自らターゲットとなる対象者、成果目標及び評価指標を設定した上で、当該成果を達成するために成果指向型の介護予防・健康づくりの取組を行う保険者に対する新たな支援の枠組みを設定</a:t>
            </a:r>
            <a:endParaRPr lang="en-US" altLang="ja-JP" sz="1286" dirty="0">
              <a:solidFill>
                <a:prstClr val="black"/>
              </a:solidFill>
              <a:latin typeface="メイリオ" panose="020B0604030504040204" pitchFamily="50" charset="-128"/>
              <a:ea typeface="メイリオ" panose="020B0604030504040204" pitchFamily="50" charset="-128"/>
            </a:endParaRPr>
          </a:p>
        </p:txBody>
      </p:sp>
      <p:graphicFrame>
        <p:nvGraphicFramePr>
          <p:cNvPr id="4" name="表 3">
            <a:extLst>
              <a:ext uri="{FF2B5EF4-FFF2-40B4-BE49-F238E27FC236}">
                <a16:creationId xmlns:a16="http://schemas.microsoft.com/office/drawing/2014/main" id="{91EBC9EA-25B2-5E25-96D1-C57FFA5CF4BD}"/>
              </a:ext>
            </a:extLst>
          </p:cNvPr>
          <p:cNvGraphicFramePr>
            <a:graphicFrameLocks noGrp="1"/>
          </p:cNvGraphicFramePr>
          <p:nvPr>
            <p:extLst>
              <p:ext uri="{D42A27DB-BD31-4B8C-83A1-F6EECF244321}">
                <p14:modId xmlns:p14="http://schemas.microsoft.com/office/powerpoint/2010/main" val="2499854131"/>
              </p:ext>
            </p:extLst>
          </p:nvPr>
        </p:nvGraphicFramePr>
        <p:xfrm>
          <a:off x="282561" y="3112984"/>
          <a:ext cx="9145016" cy="3404200"/>
        </p:xfrm>
        <a:graphic>
          <a:graphicData uri="http://schemas.openxmlformats.org/drawingml/2006/table">
            <a:tbl>
              <a:tblPr firstRow="1" bandRow="1">
                <a:tableStyleId>{5C22544A-7EE6-4342-B048-85BDC9FD1C3A}</a:tableStyleId>
              </a:tblPr>
              <a:tblGrid>
                <a:gridCol w="1547640">
                  <a:extLst>
                    <a:ext uri="{9D8B030D-6E8A-4147-A177-3AD203B41FA5}">
                      <a16:colId xmlns:a16="http://schemas.microsoft.com/office/drawing/2014/main" val="3501717160"/>
                    </a:ext>
                  </a:extLst>
                </a:gridCol>
                <a:gridCol w="1121477">
                  <a:extLst>
                    <a:ext uri="{9D8B030D-6E8A-4147-A177-3AD203B41FA5}">
                      <a16:colId xmlns:a16="http://schemas.microsoft.com/office/drawing/2014/main" val="3791898177"/>
                    </a:ext>
                  </a:extLst>
                </a:gridCol>
                <a:gridCol w="1546704">
                  <a:extLst>
                    <a:ext uri="{9D8B030D-6E8A-4147-A177-3AD203B41FA5}">
                      <a16:colId xmlns:a16="http://schemas.microsoft.com/office/drawing/2014/main" val="3798376893"/>
                    </a:ext>
                  </a:extLst>
                </a:gridCol>
                <a:gridCol w="1588797">
                  <a:extLst>
                    <a:ext uri="{9D8B030D-6E8A-4147-A177-3AD203B41FA5}">
                      <a16:colId xmlns:a16="http://schemas.microsoft.com/office/drawing/2014/main" val="299959188"/>
                    </a:ext>
                  </a:extLst>
                </a:gridCol>
                <a:gridCol w="1588797">
                  <a:extLst>
                    <a:ext uri="{9D8B030D-6E8A-4147-A177-3AD203B41FA5}">
                      <a16:colId xmlns:a16="http://schemas.microsoft.com/office/drawing/2014/main" val="1787630088"/>
                    </a:ext>
                  </a:extLst>
                </a:gridCol>
                <a:gridCol w="1751601">
                  <a:extLst>
                    <a:ext uri="{9D8B030D-6E8A-4147-A177-3AD203B41FA5}">
                      <a16:colId xmlns:a16="http://schemas.microsoft.com/office/drawing/2014/main" val="4080940885"/>
                    </a:ext>
                  </a:extLst>
                </a:gridCol>
              </a:tblGrid>
              <a:tr h="299041">
                <a:tc rowSpan="3" gridSpan="2">
                  <a:txBody>
                    <a:bodyPr/>
                    <a:lstStyle/>
                    <a:p>
                      <a:pPr algn="ct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rowSpan="3" hMerge="1">
                  <a:txBody>
                    <a:bodyPr/>
                    <a:lstStyle/>
                    <a:p>
                      <a:endParaRPr kumimoji="1" lang="ja-JP" altLang="en-US"/>
                    </a:p>
                  </a:txBody>
                  <a:tcPr/>
                </a:tc>
                <a:tc rowSpan="3">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令和７年度</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予算案</a:t>
                      </a:r>
                    </a:p>
                  </a:txBody>
                  <a:tcPr marL="83990" marR="83990" marT="41996" marB="41996"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3">
                  <a:txBody>
                    <a:bodyPr/>
                    <a:lstStyle/>
                    <a:p>
                      <a:pPr algn="ct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kumimoji="1" lang="en-US" altLang="ja-JP" sz="1400" b="0" dirty="0">
                        <a:solidFill>
                          <a:schemeClr val="tx1"/>
                        </a:solidFill>
                        <a:latin typeface="メイリオ" panose="020B0604030504040204" pitchFamily="50" charset="-128"/>
                        <a:ea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53106691"/>
                  </a:ext>
                </a:extLst>
              </a:tr>
              <a:tr h="299041">
                <a:tc gridSpan="2" vMerge="1">
                  <a:txBody>
                    <a:bodyPr/>
                    <a:lstStyle/>
                    <a:p>
                      <a:endParaRPr kumimoji="1" lang="ja-JP" altLang="en-US"/>
                    </a:p>
                  </a:txBody>
                  <a:tcPr/>
                </a:tc>
                <a:tc hMerge="1"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既存配分枠</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anchor="ctr"/>
                </a:tc>
                <a:tc rowSpan="2">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成果指向型配分枠</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59681165"/>
                  </a:ext>
                </a:extLst>
              </a:tr>
              <a:tr h="293351">
                <a:tc gridSpan="2" vMerge="1">
                  <a:txBody>
                    <a:bodyPr/>
                    <a:lstStyle/>
                    <a:p>
                      <a:pPr algn="ctr"/>
                      <a:endParaRPr kumimoji="1" lang="ja-JP" altLang="en-US" sz="1400" b="0" dirty="0">
                        <a:solidFill>
                          <a:schemeClr val="tx1"/>
                        </a:solidFill>
                        <a:latin typeface="メイリオ" panose="020B0604030504040204" pitchFamily="50" charset="-128"/>
                        <a:ea typeface="メイリオ" panose="020B0604030504040204" pitchFamily="50" charset="-128"/>
                      </a:endParaRPr>
                    </a:p>
                  </a:txBody>
                  <a:tcPr anchor="ctr">
                    <a:lnL w="9525"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a:p>
                  </a:txBody>
                  <a:tcPr/>
                </a:tc>
                <a:tc vMerge="1">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令和６年度予算額案</a:t>
                      </a:r>
                    </a:p>
                  </a:txBody>
                  <a:tcPr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基本配分枠</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追加配分枠</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vMerge="1">
                  <a:txBody>
                    <a:bodyPr/>
                    <a:lstStyle/>
                    <a:p>
                      <a:pPr algn="ct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7636" marR="87636" marT="43818" marB="43818"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28481636"/>
                  </a:ext>
                </a:extLst>
              </a:tr>
              <a:tr h="293351">
                <a:tc rowSpan="3">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保険者機能強化</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推進交付金</a:t>
                      </a:r>
                    </a:p>
                  </a:txBody>
                  <a:tcPr marL="83990" marR="83990" marT="41996" marB="41996" anchor="ctr">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89728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メイリオ" panose="020B0604030504040204" pitchFamily="50" charset="-128"/>
                          <a:ea typeface="メイリオ" panose="020B0604030504040204" pitchFamily="50" charset="-128"/>
                        </a:rPr>
                        <a:t>（</a:t>
                      </a:r>
                      <a:r>
                        <a:rPr kumimoji="1" lang="en-US" altLang="ja-JP" sz="1400" b="0" u="none" dirty="0">
                          <a:solidFill>
                            <a:schemeClr val="tx1"/>
                          </a:solidFill>
                          <a:latin typeface="メイリオ" panose="020B0604030504040204" pitchFamily="50" charset="-128"/>
                          <a:ea typeface="メイリオ" panose="020B0604030504040204" pitchFamily="50" charset="-128"/>
                        </a:rPr>
                        <a:t>75</a:t>
                      </a:r>
                      <a:r>
                        <a:rPr kumimoji="1" lang="ja-JP" altLang="en-US" sz="1400" b="0" u="none" dirty="0">
                          <a:solidFill>
                            <a:schemeClr val="tx1"/>
                          </a:solidFill>
                          <a:latin typeface="メイリオ" panose="020B0604030504040204" pitchFamily="50" charset="-128"/>
                          <a:ea typeface="メイリオ" panose="020B0604030504040204" pitchFamily="50" charset="-128"/>
                        </a:rPr>
                        <a:t>％相当）</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28575"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89728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メイリオ" panose="020B0604030504040204" pitchFamily="50" charset="-128"/>
                          <a:ea typeface="メイリオ" panose="020B0604030504040204" pitchFamily="50" charset="-128"/>
                        </a:rPr>
                        <a:t>（</a:t>
                      </a:r>
                      <a:r>
                        <a:rPr kumimoji="1" lang="en-US" altLang="ja-JP" sz="1400" b="0" u="none" dirty="0">
                          <a:solidFill>
                            <a:schemeClr val="tx1"/>
                          </a:solidFill>
                          <a:latin typeface="メイリオ" panose="020B0604030504040204" pitchFamily="50" charset="-128"/>
                          <a:ea typeface="メイリオ" panose="020B0604030504040204" pitchFamily="50" charset="-128"/>
                        </a:rPr>
                        <a:t>20</a:t>
                      </a:r>
                      <a:r>
                        <a:rPr kumimoji="1" lang="ja-JP" altLang="en-US" sz="1400" b="0" u="none" dirty="0">
                          <a:solidFill>
                            <a:schemeClr val="tx1"/>
                          </a:solidFill>
                          <a:latin typeface="メイリオ" panose="020B0604030504040204" pitchFamily="50" charset="-128"/>
                          <a:ea typeface="メイリオ" panose="020B0604030504040204" pitchFamily="50" charset="-128"/>
                        </a:rPr>
                        <a:t>％相当）</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876373"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メイリオ" panose="020B0604030504040204" pitchFamily="50" charset="-128"/>
                          <a:ea typeface="メイリオ" panose="020B0604030504040204" pitchFamily="50" charset="-128"/>
                        </a:rPr>
                        <a:t>（</a:t>
                      </a:r>
                      <a:r>
                        <a:rPr kumimoji="1" lang="en-US" altLang="ja-JP" sz="1400" b="0" u="none" dirty="0">
                          <a:solidFill>
                            <a:schemeClr val="tx1"/>
                          </a:solidFill>
                          <a:latin typeface="メイリオ" panose="020B0604030504040204" pitchFamily="50" charset="-128"/>
                          <a:ea typeface="メイリオ" panose="020B0604030504040204" pitchFamily="50" charset="-128"/>
                        </a:rPr>
                        <a:t>5</a:t>
                      </a:r>
                      <a:r>
                        <a:rPr kumimoji="1" lang="ja-JP" altLang="en-US" sz="1400" b="0" u="none" dirty="0">
                          <a:solidFill>
                            <a:schemeClr val="tx1"/>
                          </a:solidFill>
                          <a:latin typeface="メイリオ" panose="020B0604030504040204" pitchFamily="50" charset="-128"/>
                          <a:ea typeface="メイリオ" panose="020B0604030504040204" pitchFamily="50" charset="-128"/>
                        </a:rPr>
                        <a:t>％相当）</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20084726"/>
                  </a:ext>
                </a:extLst>
              </a:tr>
              <a:tr h="365599">
                <a:tc vMerge="1">
                  <a:txBody>
                    <a:bodyPr/>
                    <a:lstStyle/>
                    <a:p>
                      <a:endParaRPr dirty="0"/>
                    </a:p>
                  </a:txBody>
                  <a:tcPr marL="85595" marR="85595" marT="42798" marB="42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都道府県分</a:t>
                      </a:r>
                    </a:p>
                  </a:txBody>
                  <a:tcPr marL="83990" marR="83990" marT="41996" marB="41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502,586</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380,000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95,000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27,586</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extLst>
                  <a:ext uri="{0D108BD9-81ED-4DB2-BD59-A6C34878D82A}">
                    <a16:rowId xmlns:a16="http://schemas.microsoft.com/office/drawing/2014/main" val="2685326724"/>
                  </a:ext>
                </a:extLst>
              </a:tr>
              <a:tr h="345062">
                <a:tc vMerge="1">
                  <a:txBody>
                    <a:bodyPr/>
                    <a:lstStyle/>
                    <a:p>
                      <a:pPr algn="ct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7636" marR="87636" marT="43818" marB="438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89728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メイリオ" panose="020B0604030504040204" pitchFamily="50" charset="-128"/>
                          <a:ea typeface="メイリオ" panose="020B0604030504040204" pitchFamily="50" charset="-128"/>
                        </a:rPr>
                        <a:t>市町村分</a:t>
                      </a:r>
                    </a:p>
                  </a:txBody>
                  <a:tcPr marL="83990" marR="83990" marT="41996" marB="41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9,549,149</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7,220,000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1,805,000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524,149</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12739901"/>
                  </a:ext>
                </a:extLst>
              </a:tr>
              <a:tr h="293351">
                <a:tc rowSpan="3">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介護保険保険者</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努力支援交付金</a:t>
                      </a:r>
                    </a:p>
                  </a:txBody>
                  <a:tcPr marL="83990" marR="83990" marT="41996" marB="41996" anchor="ctr">
                    <a:lnL w="12700" cap="flat" cmpd="sng" algn="ctr">
                      <a:solidFill>
                        <a:schemeClr val="tx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89728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メイリオ" panose="020B0604030504040204" pitchFamily="50" charset="-128"/>
                          <a:ea typeface="メイリオ" panose="020B0604030504040204" pitchFamily="50" charset="-128"/>
                        </a:rPr>
                        <a:t>（</a:t>
                      </a:r>
                      <a:r>
                        <a:rPr kumimoji="1" lang="en-US" altLang="ja-JP" sz="1400" b="0" u="none" dirty="0">
                          <a:solidFill>
                            <a:schemeClr val="tx1"/>
                          </a:solidFill>
                          <a:latin typeface="メイリオ" panose="020B0604030504040204" pitchFamily="50" charset="-128"/>
                          <a:ea typeface="メイリオ" panose="020B0604030504040204" pitchFamily="50" charset="-128"/>
                        </a:rPr>
                        <a:t>95</a:t>
                      </a:r>
                      <a:r>
                        <a:rPr kumimoji="1" lang="ja-JP" altLang="en-US" sz="1400" b="0" u="none" dirty="0">
                          <a:solidFill>
                            <a:schemeClr val="tx1"/>
                          </a:solidFill>
                          <a:latin typeface="メイリオ" panose="020B0604030504040204" pitchFamily="50" charset="-128"/>
                          <a:ea typeface="メイリオ" panose="020B0604030504040204" pitchFamily="50" charset="-128"/>
                        </a:rPr>
                        <a:t>％）</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89728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メイリオ" panose="020B0604030504040204" pitchFamily="50" charset="-128"/>
                          <a:ea typeface="メイリオ" panose="020B0604030504040204" pitchFamily="50" charset="-128"/>
                        </a:rPr>
                        <a:t>（</a:t>
                      </a:r>
                      <a:r>
                        <a:rPr kumimoji="1" lang="en-US" altLang="ja-JP" sz="1400" b="0" u="none" dirty="0">
                          <a:solidFill>
                            <a:schemeClr val="tx1"/>
                          </a:solidFill>
                          <a:latin typeface="メイリオ" panose="020B0604030504040204" pitchFamily="50" charset="-128"/>
                          <a:ea typeface="メイリオ" panose="020B0604030504040204" pitchFamily="50" charset="-128"/>
                        </a:rPr>
                        <a:t>5</a:t>
                      </a:r>
                      <a:r>
                        <a:rPr kumimoji="1" lang="ja-JP" altLang="en-US" sz="1400" b="0" u="none" dirty="0">
                          <a:solidFill>
                            <a:schemeClr val="tx1"/>
                          </a:solidFill>
                          <a:latin typeface="メイリオ" panose="020B0604030504040204" pitchFamily="50" charset="-128"/>
                          <a:ea typeface="メイリオ" panose="020B0604030504040204" pitchFamily="50" charset="-128"/>
                        </a:rPr>
                        <a:t>％）</a:t>
                      </a:r>
                      <a:endParaRPr kumimoji="1" lang="en-US" altLang="ja-JP"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125636642"/>
                  </a:ext>
                </a:extLst>
              </a:tr>
              <a:tr h="401650">
                <a:tc vMerge="1">
                  <a:txBody>
                    <a:bodyPr/>
                    <a:lstStyle/>
                    <a:p>
                      <a:endParaRPr dirty="0"/>
                    </a:p>
                  </a:txBody>
                  <a:tcPr marL="85595" marR="85595" marT="42798" marB="427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都道府県分</a:t>
                      </a:r>
                    </a:p>
                  </a:txBody>
                  <a:tcPr marL="83990" marR="83990" marT="41996" marB="41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1,000,000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950,000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p>
                  </a:txBody>
                  <a:tcPr marL="83990" marR="83990" marT="41996" marB="41996"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50,000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3637720911"/>
                  </a:ext>
                </a:extLst>
              </a:tr>
              <a:tr h="502710">
                <a:tc vMerge="1">
                  <a:txBody>
                    <a:bodyPr/>
                    <a:lstStyle/>
                    <a:p>
                      <a:pPr algn="ct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7636" marR="87636" marT="43818" marB="438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marR="0" lvl="0" indent="0" algn="ctr" defTabSz="897280" rtl="0" eaLnBrk="1" fontAlgn="auto" latinLnBrk="0" hangingPunct="1">
                        <a:lnSpc>
                          <a:spcPct val="100000"/>
                        </a:lnSpc>
                        <a:spcBef>
                          <a:spcPts val="0"/>
                        </a:spcBef>
                        <a:spcAft>
                          <a:spcPts val="0"/>
                        </a:spcAft>
                        <a:buClrTx/>
                        <a:buSzTx/>
                        <a:buFontTx/>
                        <a:buNone/>
                        <a:tabLst/>
                        <a:defRPr/>
                      </a:pPr>
                      <a:r>
                        <a:rPr kumimoji="1" lang="ja-JP" altLang="en-US" sz="1400" b="0" u="none" dirty="0">
                          <a:solidFill>
                            <a:schemeClr val="tx1"/>
                          </a:solidFill>
                          <a:latin typeface="メイリオ" panose="020B0604030504040204" pitchFamily="50" charset="-128"/>
                          <a:ea typeface="メイリオ" panose="020B0604030504040204" pitchFamily="50" charset="-128"/>
                        </a:rPr>
                        <a:t>市町村分</a:t>
                      </a:r>
                    </a:p>
                  </a:txBody>
                  <a:tcPr marL="83990" marR="83990" marT="41996" marB="41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19,000,000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18,050,000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p>
                  </a:txBody>
                  <a:tcPr marL="83990" marR="83990" marT="41996" marB="41996"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400" b="0" u="none" dirty="0">
                          <a:solidFill>
                            <a:schemeClr val="tx1"/>
                          </a:solidFill>
                          <a:latin typeface="メイリオ" panose="020B0604030504040204" pitchFamily="50" charset="-128"/>
                          <a:ea typeface="メイリオ" panose="020B0604030504040204" pitchFamily="50" charset="-128"/>
                        </a:rPr>
                        <a:t>950,000</a:t>
                      </a:r>
                      <a:r>
                        <a:rPr kumimoji="1" lang="ja-JP" altLang="en-US" sz="1400" b="0" u="none" dirty="0">
                          <a:solidFill>
                            <a:schemeClr val="tx1"/>
                          </a:solidFill>
                          <a:latin typeface="メイリオ" panose="020B0604030504040204" pitchFamily="50" charset="-128"/>
                          <a:ea typeface="メイリオ" panose="020B0604030504040204" pitchFamily="50" charset="-128"/>
                        </a:rPr>
                        <a:t>千円</a:t>
                      </a: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endParaRPr kumimoji="1" lang="ja-JP" altLang="en-US" sz="1400" b="0" u="none" dirty="0">
                        <a:solidFill>
                          <a:schemeClr val="tx1"/>
                        </a:solidFill>
                        <a:latin typeface="メイリオ" panose="020B0604030504040204" pitchFamily="50" charset="-128"/>
                        <a:ea typeface="メイリオ" panose="020B0604030504040204" pitchFamily="50" charset="-128"/>
                      </a:endParaRP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extLst>
                  <a:ext uri="{0D108BD9-81ED-4DB2-BD59-A6C34878D82A}">
                    <a16:rowId xmlns:a16="http://schemas.microsoft.com/office/drawing/2014/main" val="61397494"/>
                  </a:ext>
                </a:extLst>
              </a:tr>
              <a:tr h="299041">
                <a:tc gridSpan="2">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合計</a:t>
                      </a:r>
                    </a:p>
                  </a:txBody>
                  <a:tcPr marL="83990" marR="83990" marT="41996" marB="4199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hMerge="1">
                  <a:txBody>
                    <a:bodyPr/>
                    <a:lstStyle/>
                    <a:p>
                      <a:pPr algn="ctr"/>
                      <a:endParaRPr kumimoji="1" lang="ja-JP" altLang="en-US" sz="1400" dirty="0"/>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約</a:t>
                      </a:r>
                      <a:r>
                        <a:rPr kumimoji="1" lang="en-US" altLang="ja-JP" sz="1400" b="0" u="none" dirty="0">
                          <a:solidFill>
                            <a:schemeClr val="tx1"/>
                          </a:solidFill>
                          <a:latin typeface="メイリオ" panose="020B0604030504040204" pitchFamily="50" charset="-128"/>
                          <a:ea typeface="メイリオ" panose="020B0604030504040204" pitchFamily="50" charset="-128"/>
                        </a:rPr>
                        <a:t>301</a:t>
                      </a:r>
                      <a:r>
                        <a:rPr kumimoji="1" lang="ja-JP" altLang="en-US" sz="1400" b="0" u="none" dirty="0">
                          <a:solidFill>
                            <a:schemeClr val="tx1"/>
                          </a:solidFill>
                          <a:latin typeface="メイリオ" panose="020B0604030504040204" pitchFamily="50" charset="-128"/>
                          <a:ea typeface="メイリオ" panose="020B0604030504040204" pitchFamily="50" charset="-128"/>
                        </a:rPr>
                        <a:t>億円</a:t>
                      </a: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pPr algn="ctr"/>
                      <a:r>
                        <a:rPr kumimoji="1" lang="en-US" altLang="ja-JP" sz="1400" b="0" u="none" dirty="0">
                          <a:solidFill>
                            <a:schemeClr val="tx1"/>
                          </a:solidFill>
                          <a:latin typeface="メイリオ" panose="020B0604030504040204" pitchFamily="50" charset="-128"/>
                          <a:ea typeface="メイリオ" panose="020B0604030504040204" pitchFamily="50" charset="-128"/>
                        </a:rPr>
                        <a:t>266</a:t>
                      </a:r>
                      <a:r>
                        <a:rPr kumimoji="1" lang="ja-JP" altLang="en-US" sz="1400" b="0" u="none" dirty="0">
                          <a:solidFill>
                            <a:schemeClr val="tx1"/>
                          </a:solidFill>
                          <a:latin typeface="メイリオ" panose="020B0604030504040204" pitchFamily="50" charset="-128"/>
                          <a:ea typeface="メイリオ" panose="020B0604030504040204" pitchFamily="50" charset="-128"/>
                        </a:rPr>
                        <a:t>億円</a:t>
                      </a:r>
                    </a:p>
                  </a:txBody>
                  <a:tcPr marL="83990" marR="83990" marT="41996" marB="41996" anchor="ctr">
                    <a:lnL w="38100" cap="flat" cmpd="sng" algn="ctr">
                      <a:solidFill>
                        <a:srgbClr val="FF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CC"/>
                    </a:solidFill>
                  </a:tcPr>
                </a:tc>
                <a:tc>
                  <a:txBody>
                    <a:bodyPr/>
                    <a:lstStyle/>
                    <a:p>
                      <a:pPr algn="ctr"/>
                      <a:r>
                        <a:rPr kumimoji="1" lang="en-US" altLang="ja-JP" sz="1400" b="0" u="none" dirty="0">
                          <a:solidFill>
                            <a:schemeClr val="tx1"/>
                          </a:solidFill>
                          <a:latin typeface="メイリオ" panose="020B0604030504040204" pitchFamily="50" charset="-128"/>
                          <a:ea typeface="メイリオ" panose="020B0604030504040204" pitchFamily="50" charset="-128"/>
                        </a:rPr>
                        <a:t>29</a:t>
                      </a:r>
                      <a:r>
                        <a:rPr kumimoji="1" lang="ja-JP" altLang="en-US" sz="1400" b="0" u="none" dirty="0">
                          <a:solidFill>
                            <a:schemeClr val="tx1"/>
                          </a:solidFill>
                          <a:latin typeface="メイリオ" panose="020B0604030504040204" pitchFamily="50" charset="-128"/>
                          <a:ea typeface="メイリオ" panose="020B0604030504040204" pitchFamily="50" charset="-128"/>
                        </a:rPr>
                        <a:t>億円</a:t>
                      </a:r>
                    </a:p>
                  </a:txBody>
                  <a:tcPr marL="83990" marR="83990" marT="41996" marB="41996" anchor="ctr">
                    <a:lnL w="12700" cap="flat" cmpd="sng" algn="ctr">
                      <a:solidFill>
                        <a:schemeClr val="tx1"/>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CC"/>
                    </a:solidFill>
                  </a:tcPr>
                </a:tc>
                <a:tc>
                  <a:txBody>
                    <a:bodyPr/>
                    <a:lstStyle/>
                    <a:p>
                      <a:pPr algn="ctr"/>
                      <a:r>
                        <a:rPr kumimoji="1" lang="ja-JP" altLang="en-US" sz="1400" b="0" u="none" dirty="0">
                          <a:solidFill>
                            <a:schemeClr val="tx1"/>
                          </a:solidFill>
                          <a:latin typeface="メイリオ" panose="020B0604030504040204" pitchFamily="50" charset="-128"/>
                          <a:ea typeface="メイリオ" panose="020B0604030504040204" pitchFamily="50" charset="-128"/>
                        </a:rPr>
                        <a:t>約</a:t>
                      </a:r>
                      <a:r>
                        <a:rPr kumimoji="1" lang="en-US" altLang="ja-JP" sz="1400" b="0" u="none" dirty="0">
                          <a:solidFill>
                            <a:schemeClr val="tx1"/>
                          </a:solidFill>
                          <a:latin typeface="メイリオ" panose="020B0604030504040204" pitchFamily="50" charset="-128"/>
                          <a:ea typeface="メイリオ" panose="020B0604030504040204" pitchFamily="50" charset="-128"/>
                        </a:rPr>
                        <a:t>6</a:t>
                      </a:r>
                      <a:r>
                        <a:rPr kumimoji="1" lang="ja-JP" altLang="en-US" sz="1400" b="0" u="none" dirty="0">
                          <a:solidFill>
                            <a:schemeClr val="tx1"/>
                          </a:solidFill>
                          <a:latin typeface="メイリオ" panose="020B0604030504040204" pitchFamily="50" charset="-128"/>
                          <a:ea typeface="メイリオ" panose="020B0604030504040204" pitchFamily="50" charset="-128"/>
                        </a:rPr>
                        <a:t>億円</a:t>
                      </a:r>
                    </a:p>
                  </a:txBody>
                  <a:tcPr marL="83990" marR="83990" marT="41996" marB="41996"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solidFill>
                      <a:srgbClr val="FFFFCC"/>
                    </a:solidFill>
                  </a:tcPr>
                </a:tc>
                <a:extLst>
                  <a:ext uri="{0D108BD9-81ED-4DB2-BD59-A6C34878D82A}">
                    <a16:rowId xmlns:a16="http://schemas.microsoft.com/office/drawing/2014/main" val="3240823386"/>
                  </a:ext>
                </a:extLst>
              </a:tr>
            </a:tbl>
          </a:graphicData>
        </a:graphic>
      </p:graphicFrame>
      <p:sp>
        <p:nvSpPr>
          <p:cNvPr id="5" name="スライド番号プレースホルダー 9">
            <a:extLst>
              <a:ext uri="{FF2B5EF4-FFF2-40B4-BE49-F238E27FC236}">
                <a16:creationId xmlns:a16="http://schemas.microsoft.com/office/drawing/2014/main" id="{44CD501C-2B32-9072-2AB4-7CC8FD647D47}"/>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33</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013420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D01CE-782B-F66B-BA05-F9B7F151392D}"/>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8E13E9F3-9A6F-A259-14DD-7C2F8A8C32F1}"/>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（都道府県分）保険者機能強化推進交付金に係る得点＜①目標別＞</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pic>
        <p:nvPicPr>
          <p:cNvPr id="5" name="図 4">
            <a:extLst>
              <a:ext uri="{FF2B5EF4-FFF2-40B4-BE49-F238E27FC236}">
                <a16:creationId xmlns:a16="http://schemas.microsoft.com/office/drawing/2014/main" id="{889E4AAB-BBD8-B436-A275-6A9086827CCE}"/>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0680" y="558428"/>
            <a:ext cx="8998902" cy="6170676"/>
          </a:xfrm>
          <a:prstGeom prst="rect">
            <a:avLst/>
          </a:prstGeom>
        </p:spPr>
      </p:pic>
      <p:sp>
        <p:nvSpPr>
          <p:cNvPr id="6" name="スライド番号プレースホルダー 9">
            <a:extLst>
              <a:ext uri="{FF2B5EF4-FFF2-40B4-BE49-F238E27FC236}">
                <a16:creationId xmlns:a16="http://schemas.microsoft.com/office/drawing/2014/main" id="{6D3A4458-E520-210F-D874-DA8B1DCCB812}"/>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4</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336818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A2795-5B84-E37B-34C0-1B43AAEA131F}"/>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3DCEC1AC-56E9-6A7E-7337-CCEE9CD88996}"/>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（都道府県分）保険者機能強化推進交付金に係る得点＜②指標群別＞</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pic>
        <p:nvPicPr>
          <p:cNvPr id="5" name="図 4">
            <a:extLst>
              <a:ext uri="{FF2B5EF4-FFF2-40B4-BE49-F238E27FC236}">
                <a16:creationId xmlns:a16="http://schemas.microsoft.com/office/drawing/2014/main" id="{D6AF0F5D-94B8-4E2B-E9D5-8C4B1D26CF5D}"/>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5187" y="558879"/>
            <a:ext cx="9009888" cy="6162153"/>
          </a:xfrm>
          <a:prstGeom prst="rect">
            <a:avLst/>
          </a:prstGeom>
        </p:spPr>
      </p:pic>
      <p:sp>
        <p:nvSpPr>
          <p:cNvPr id="6" name="スライド番号プレースホルダー 9">
            <a:extLst>
              <a:ext uri="{FF2B5EF4-FFF2-40B4-BE49-F238E27FC236}">
                <a16:creationId xmlns:a16="http://schemas.microsoft.com/office/drawing/2014/main" id="{4FF11A0D-0B46-2DD0-86A5-A713B8B982E8}"/>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5</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85628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DF8EF-DBBD-74C4-ED08-80B6B38FDB6C}"/>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49B9514F-35C1-DC8F-801A-F0E2FF12E466}"/>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介護保険保険者努力支援交付金</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に係る得点＜①目標別＞</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pic>
        <p:nvPicPr>
          <p:cNvPr id="5" name="図 4">
            <a:extLst>
              <a:ext uri="{FF2B5EF4-FFF2-40B4-BE49-F238E27FC236}">
                <a16:creationId xmlns:a16="http://schemas.microsoft.com/office/drawing/2014/main" id="{E04AC176-AA84-EBC5-1287-F0606C8D0E89}"/>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52901" y="563619"/>
            <a:ext cx="9014460" cy="6158770"/>
          </a:xfrm>
          <a:prstGeom prst="rect">
            <a:avLst/>
          </a:prstGeom>
        </p:spPr>
      </p:pic>
      <p:sp>
        <p:nvSpPr>
          <p:cNvPr id="6" name="スライド番号プレースホルダー 9">
            <a:extLst>
              <a:ext uri="{FF2B5EF4-FFF2-40B4-BE49-F238E27FC236}">
                <a16:creationId xmlns:a16="http://schemas.microsoft.com/office/drawing/2014/main" id="{AA8D6489-C372-E29B-8D38-AE4F65F06203}"/>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6</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22125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3A89F-8E47-09CE-D130-D794EB587C08}"/>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268E7B8D-4930-47BD-664D-6C9461BA95FB}"/>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介護保険保険者努力支援交付金</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に係る得点＜②指標群別＞</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pic>
        <p:nvPicPr>
          <p:cNvPr id="5" name="図 4">
            <a:extLst>
              <a:ext uri="{FF2B5EF4-FFF2-40B4-BE49-F238E27FC236}">
                <a16:creationId xmlns:a16="http://schemas.microsoft.com/office/drawing/2014/main" id="{DCFA5D5B-DB53-73BB-F81A-0B77AA5BC6E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68141" y="560281"/>
            <a:ext cx="8983980" cy="6166969"/>
          </a:xfrm>
          <a:prstGeom prst="rect">
            <a:avLst/>
          </a:prstGeom>
        </p:spPr>
      </p:pic>
      <p:sp>
        <p:nvSpPr>
          <p:cNvPr id="6" name="スライド番号プレースホルダー 9">
            <a:extLst>
              <a:ext uri="{FF2B5EF4-FFF2-40B4-BE49-F238E27FC236}">
                <a16:creationId xmlns:a16="http://schemas.microsoft.com/office/drawing/2014/main" id="{24BA909D-F65E-31AD-465A-060BF6FC6FC4}"/>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7</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68504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704A8-2FB0-1BAB-1B65-6386B9521FAD}"/>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91CF4B83-206A-0CF2-F5B0-C96E6AF0E9F7}"/>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（都道府県分）推進：</a:t>
            </a:r>
            <a:endParaRPr kumimoji="1" lang="en-US" altLang="ja-JP"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目標</a:t>
            </a:r>
            <a:r>
              <a:rPr kumimoji="1" lang="en-US" altLang="ja-JP"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Ⅰ</a:t>
            </a:r>
            <a:r>
              <a:rPr kumimoji="1" lang="ja-JP" altLang="en-US"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「持続可能な地域のあるべき姿をかたちにする」得点</a:t>
            </a:r>
            <a:endParaRPr kumimoji="1" lang="en-US" altLang="ja-JP" sz="1770"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pic>
        <p:nvPicPr>
          <p:cNvPr id="5" name="図 4">
            <a:extLst>
              <a:ext uri="{FF2B5EF4-FFF2-40B4-BE49-F238E27FC236}">
                <a16:creationId xmlns:a16="http://schemas.microsoft.com/office/drawing/2014/main" id="{A0B334FE-724E-7614-7C34-5F2CC3FDA55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371792" y="558428"/>
            <a:ext cx="8976677" cy="6155436"/>
          </a:xfrm>
          <a:prstGeom prst="rect">
            <a:avLst/>
          </a:prstGeom>
        </p:spPr>
      </p:pic>
      <p:sp>
        <p:nvSpPr>
          <p:cNvPr id="6" name="スライド番号プレースホルダー 9">
            <a:extLst>
              <a:ext uri="{FF2B5EF4-FFF2-40B4-BE49-F238E27FC236}">
                <a16:creationId xmlns:a16="http://schemas.microsoft.com/office/drawing/2014/main" id="{198704F6-CF40-A823-B802-5BE3B907E286}"/>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8</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47615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81E0-D0A5-086C-7BC8-71547F872870}"/>
            </a:ext>
          </a:extLst>
        </p:cNvPr>
        <p:cNvGrpSpPr/>
        <p:nvPr/>
      </p:nvGrpSpPr>
      <p:grpSpPr>
        <a:xfrm>
          <a:off x="0" y="0"/>
          <a:ext cx="0" cy="0"/>
          <a:chOff x="0" y="0"/>
          <a:chExt cx="0" cy="0"/>
        </a:xfrm>
      </p:grpSpPr>
      <p:sp>
        <p:nvSpPr>
          <p:cNvPr id="3" name="Rectangle 19">
            <a:extLst>
              <a:ext uri="{FF2B5EF4-FFF2-40B4-BE49-F238E27FC236}">
                <a16:creationId xmlns:a16="http://schemas.microsoft.com/office/drawing/2014/main" id="{B49F88D6-8F98-85A3-FA81-C9CFF66C59E5}"/>
              </a:ext>
            </a:extLst>
          </p:cNvPr>
          <p:cNvSpPr>
            <a:spLocks noChangeArrowheads="1"/>
          </p:cNvSpPr>
          <p:nvPr/>
        </p:nvSpPr>
        <p:spPr bwMode="auto">
          <a:xfrm>
            <a:off x="-1" y="-17636"/>
            <a:ext cx="9720263" cy="558060"/>
          </a:xfrm>
          <a:prstGeom prst="rect">
            <a:avLst/>
          </a:prstGeom>
          <a:solidFill>
            <a:srgbClr val="C00000"/>
          </a:solidFill>
          <a:ln w="12700" cap="flat" cmpd="sng" algn="ctr">
            <a:noFill/>
            <a:prstDash val="solid"/>
            <a:miter lim="800000"/>
          </a:ln>
          <a:effectLst/>
        </p:spPr>
        <p:txBody>
          <a:bodyPr lIns="345024" tIns="172512" rIns="312999" bIns="103507" rtlCol="0" anchor="ctr"/>
          <a:lstStyle/>
          <a:p>
            <a:pPr marL="0" marR="0" lvl="0" indent="0" algn="ctr" defTabSz="438197" rtl="0" eaLnBrk="1" fontAlgn="auto" latinLnBrk="0" hangingPunct="1">
              <a:lnSpc>
                <a:spcPct val="100000"/>
              </a:lnSpc>
              <a:spcBef>
                <a:spcPts val="0"/>
              </a:spcBef>
              <a:spcAft>
                <a:spcPts val="0"/>
              </a:spcAft>
              <a:buClrTx/>
              <a:buSzTx/>
              <a:buFontTx/>
              <a:buNone/>
              <a:tabLst/>
              <a:defRPr/>
            </a:pP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令和</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7</a:t>
            </a:r>
            <a:r>
              <a:rPr kumimoji="1" lang="zh-TW"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年度</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（都道府県分）推進：目標</a:t>
            </a:r>
            <a:r>
              <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Ⅱ</a:t>
            </a:r>
            <a:r>
              <a:rPr kumimoji="1" lang="ja-JP" altLang="en-US"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rPr>
              <a:t>「公正・公平な給付を行う体制を構築する」得点</a:t>
            </a:r>
            <a:endParaRPr kumimoji="1" lang="en-US" altLang="ja-JP" sz="1766" b="1" i="0" u="none" strike="noStrike" kern="0" cap="none" spc="0" normalizeH="0" baseline="0" noProof="0">
              <a:ln>
                <a:noFill/>
              </a:ln>
              <a:solidFill>
                <a:srgbClr val="FFFFFF"/>
              </a:solidFill>
              <a:effectLst/>
              <a:uLnTx/>
              <a:uFillTx/>
              <a:latin typeface="Meiryo" panose="020B0604030504040204" pitchFamily="34" charset="-128"/>
              <a:ea typeface="Meiryo" panose="020B0604030504040204" pitchFamily="34" charset="-128"/>
              <a:cs typeface="+mn-cs"/>
            </a:endParaRPr>
          </a:p>
        </p:txBody>
      </p:sp>
      <p:pic>
        <p:nvPicPr>
          <p:cNvPr id="6" name="図 5">
            <a:extLst>
              <a:ext uri="{FF2B5EF4-FFF2-40B4-BE49-F238E27FC236}">
                <a16:creationId xmlns:a16="http://schemas.microsoft.com/office/drawing/2014/main" id="{BAA16F45-247D-FC7A-9AF4-5443A9B39431}"/>
              </a:ext>
            </a:extLst>
          </p:cNvPr>
          <p:cNvPicPr>
            <a:picLocks noChangeAspect="1"/>
          </p:cNvPicPr>
          <p:nvPr/>
        </p:nvPicPr>
        <p:blipFill>
          <a:blip r:embed="rId3"/>
          <a:stretch>
            <a:fillRect/>
          </a:stretch>
        </p:blipFill>
        <p:spPr>
          <a:xfrm>
            <a:off x="352901" y="558428"/>
            <a:ext cx="9014460" cy="6156960"/>
          </a:xfrm>
          <a:prstGeom prst="rect">
            <a:avLst/>
          </a:prstGeom>
        </p:spPr>
      </p:pic>
      <p:sp>
        <p:nvSpPr>
          <p:cNvPr id="2" name="スライド番号プレースホルダー 9">
            <a:extLst>
              <a:ext uri="{FF2B5EF4-FFF2-40B4-BE49-F238E27FC236}">
                <a16:creationId xmlns:a16="http://schemas.microsoft.com/office/drawing/2014/main" id="{DDBFA8B4-19AC-DB2F-5AB4-13FA53C9D5C3}"/>
              </a:ext>
            </a:extLst>
          </p:cNvPr>
          <p:cNvSpPr>
            <a:spLocks noGrp="1"/>
          </p:cNvSpPr>
          <p:nvPr>
            <p:ph type="sldNum" sz="quarter" idx="12"/>
          </p:nvPr>
        </p:nvSpPr>
        <p:spPr>
          <a:xfrm>
            <a:off x="7420499" y="6536853"/>
            <a:ext cx="2173708" cy="358279"/>
          </a:xfrm>
        </p:spPr>
        <p:txBody>
          <a:bodyPr vert="horz" lIns="85994" tIns="42996" rIns="85994" bIns="42996" rtlCol="0" anchor="ctr"/>
          <a:lstStyle/>
          <a:p>
            <a:pPr marL="0" marR="0" lvl="0" indent="0" algn="r" defTabSz="876393" rtl="0" eaLnBrk="1" fontAlgn="auto" latinLnBrk="0" hangingPunct="1">
              <a:lnSpc>
                <a:spcPct val="100000"/>
              </a:lnSpc>
              <a:spcBef>
                <a:spcPts val="0"/>
              </a:spcBef>
              <a:spcAft>
                <a:spcPts val="0"/>
              </a:spcAft>
              <a:buClrTx/>
              <a:buSzTx/>
              <a:buFontTx/>
              <a:buNone/>
              <a:tabLst/>
              <a:defRPr/>
            </a:pPr>
            <a:fld id="{9E2A29CB-BA86-48A6-80E1-CB8750A963B5}" type="slidenum">
              <a:rPr kumimoji="1" lang="ja-JP" altLang="en-US" sz="1129" b="1" i="0" u="none" strike="noStrike" kern="1200" cap="none" spc="0" normalizeH="0" baseline="0" noProof="0">
                <a:ln>
                  <a:noFill/>
                </a:ln>
                <a:solidFill>
                  <a:schemeClr val="tx1"/>
                </a:solidFill>
                <a:effectLst/>
                <a:uLnTx/>
                <a:uFillTx/>
                <a:latin typeface="Meiryo UI" panose="020B0604030504040204" pitchFamily="50" charset="-128"/>
                <a:ea typeface="Meiryo UI" panose="020B0604030504040204" pitchFamily="50" charset="-128"/>
                <a:cs typeface="+mn-cs"/>
              </a:rPr>
              <a:pPr marL="0" marR="0" lvl="0" indent="0" algn="r" defTabSz="876393" rtl="0" eaLnBrk="1" fontAlgn="auto" latinLnBrk="0" hangingPunct="1">
                <a:lnSpc>
                  <a:spcPct val="100000"/>
                </a:lnSpc>
                <a:spcBef>
                  <a:spcPts val="0"/>
                </a:spcBef>
                <a:spcAft>
                  <a:spcPts val="0"/>
                </a:spcAft>
                <a:buClrTx/>
                <a:buSzTx/>
                <a:buFontTx/>
                <a:buNone/>
                <a:tabLst/>
                <a:defRPr/>
              </a:pPr>
              <a:t>9</a:t>
            </a:fld>
            <a:endParaRPr kumimoji="1" lang="ja-JP" altLang="en-US" sz="1129"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402625929"/>
      </p:ext>
    </p:extLst>
  </p:cSld>
  <p:clrMapOvr>
    <a:masterClrMapping/>
  </p:clrMapOvr>
</p:sld>
</file>

<file path=ppt/theme/theme1.xml><?xml version="1.0" encoding="utf-8"?>
<a:theme xmlns:a="http://schemas.openxmlformats.org/drawingml/2006/main" name="6_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6_標準デザイン">
      <a:majorFont>
        <a:latin typeface="メイリオ"/>
        <a:ea typeface="メイリオ"/>
        <a:cs typeface="ＭＳ Ｐゴシック"/>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40000"/>
          </a:lnSpc>
          <a:spcBef>
            <a:spcPct val="10000"/>
          </a:spcBef>
          <a:spcAft>
            <a:spcPct val="0"/>
          </a:spcAft>
          <a:buClrTx/>
          <a:buSzTx/>
          <a:buFontTx/>
          <a:buNone/>
          <a:tabLst/>
          <a:defRPr kumimoji="1" lang="ja-JP" altLang="en-US" sz="2200" b="0" i="0" u="none" strike="noStrike" cap="none" normalizeH="0" baseline="0" smtClean="0">
            <a:ln>
              <a:noFill/>
            </a:ln>
            <a:solidFill>
              <a:srgbClr val="4D4D4D"/>
            </a:solidFill>
            <a:effectLst/>
            <a:latin typeface="Arial" charset="0"/>
            <a:ea typeface="メイリオ" pitchFamily="50" charset="-128"/>
          </a:defRPr>
        </a:defPPr>
      </a:lstStyle>
    </a:lnDef>
  </a:objectDefaults>
  <a:extraClrSchemeLst>
    <a:extraClrScheme>
      <a:clrScheme name="6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DE9A7AB08E6E5458BBFDC46267591ED" ma:contentTypeVersion="8" ma:contentTypeDescription="新しいドキュメントを作成します。" ma:contentTypeScope="" ma:versionID="e6cd8b21be46520d7e92e88a94f4eeb9">
  <xsd:schema xmlns:xsd="http://www.w3.org/2001/XMLSchema" xmlns:xs="http://www.w3.org/2001/XMLSchema" xmlns:p="http://schemas.microsoft.com/office/2006/metadata/properties" xmlns:ns2="ffee2266-4a9c-478b-b1d2-390156161a70" targetNamespace="http://schemas.microsoft.com/office/2006/metadata/properties" ma:root="true" ma:fieldsID="f9a0b26239486e774e66e1663b342532" ns2:_="">
    <xsd:import namespace="ffee2266-4a9c-478b-b1d2-390156161a7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ee2266-4a9c-478b-b1d2-390156161a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03CD56-84F2-4870-A964-101C994C6F33}"/>
</file>

<file path=customXml/itemProps2.xml><?xml version="1.0" encoding="utf-8"?>
<ds:datastoreItem xmlns:ds="http://schemas.openxmlformats.org/officeDocument/2006/customXml" ds:itemID="{E7C59075-9183-416C-86FD-365AA21CC7E6}">
  <ds:schemaRefs>
    <ds:schemaRef ds:uri="http://purl.org/dc/dcmitype/"/>
    <ds:schemaRef ds:uri="http://schemas.microsoft.com/office/2006/metadata/properties"/>
    <ds:schemaRef ds:uri="http://purl.org/dc/terms/"/>
    <ds:schemaRef ds:uri="0ef2a5cc-7d16-4df6-bf14-9981dc03bc23"/>
    <ds:schemaRef ds:uri="http://purl.org/dc/elements/1.1/"/>
    <ds:schemaRef ds:uri="http://www.w3.org/XML/1998/namespace"/>
    <ds:schemaRef ds:uri="http://schemas.openxmlformats.org/package/2006/metadata/core-properties"/>
    <ds:schemaRef ds:uri="http://schemas.microsoft.com/office/2006/documentManagement/types"/>
    <ds:schemaRef ds:uri="8B97BE19-CDDD-400E-817A-CFDD13F7EC12"/>
    <ds:schemaRef ds:uri="ba954db6-8e98-4c99-b32f-7e23d9ecf8c6"/>
    <ds:schemaRef ds:uri="263dbbe5-076b-4606-a03b-9598f5f2f35a"/>
    <ds:schemaRef ds:uri="http://schemas.microsoft.com/office/infopath/2007/PartnerControls"/>
  </ds:schemaRefs>
</ds:datastoreItem>
</file>

<file path=customXml/itemProps3.xml><?xml version="1.0" encoding="utf-8"?>
<ds:datastoreItem xmlns:ds="http://schemas.openxmlformats.org/officeDocument/2006/customXml" ds:itemID="{5667B8BB-0558-4E9C-85AB-E9D88A9B5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21455</TotalTime>
  <Words>2600</Words>
  <Application>Microsoft Office PowerPoint</Application>
  <PresentationFormat>ユーザー設定</PresentationFormat>
  <Paragraphs>231</Paragraphs>
  <Slides>33</Slides>
  <Notes>32</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33</vt:i4>
      </vt:variant>
    </vt:vector>
  </HeadingPairs>
  <TitlesOfParts>
    <vt:vector size="49" baseType="lpstr">
      <vt:lpstr>ＤＦ特太ゴシック体</vt:lpstr>
      <vt:lpstr>HGPｺﾞｼｯｸM</vt:lpstr>
      <vt:lpstr>HG丸ｺﾞｼｯｸM-PRO</vt:lpstr>
      <vt:lpstr>Meiryo UI</vt:lpstr>
      <vt:lpstr>ＭＳ ゴシック</vt:lpstr>
      <vt:lpstr>ＭＳ 明朝</vt:lpstr>
      <vt:lpstr>Meiryo</vt:lpstr>
      <vt:lpstr>Meiryo</vt:lpstr>
      <vt:lpstr>游ゴシック</vt:lpstr>
      <vt:lpstr>Arial</vt:lpstr>
      <vt:lpstr>Calibri</vt:lpstr>
      <vt:lpstr>Segoe UI</vt:lpstr>
      <vt:lpstr>6_標準デザイン</vt:lpstr>
      <vt:lpstr>2_Office ​​テーマ</vt:lpstr>
      <vt:lpstr>14_Office ​​テーマ</vt:lpstr>
      <vt:lpstr>12_Office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参考資料</dc:title>
  <dc:subject/>
  <dc:creator/>
  <cp:keywords/>
  <dc:description/>
  <cp:revision>1346</cp:revision>
  <cp:lastPrinted>2025-01-09T07:40:30Z</cp:lastPrinted>
  <dcterms:created xsi:type="dcterms:W3CDTF">2012-06-14T05:51:29Z</dcterms:created>
  <dcterms:modified xsi:type="dcterms:W3CDTF">2025-03-06T10:45:03Z</dcterms:modified>
  <cp:category/>
  <cp:contentStatus/>
  <dc:language>加藤 昭宏</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0x0101007DE9A7AB08E6E5458BBFDC46267591ED</vt:lpwstr>
  </property>
  <property fmtid="{D5CDD505-2E9C-101B-9397-08002B2CF9AE}" pid="3" name="MediaServiceImageTags">
    <vt:lpwstr/>
  </property>
</Properties>
</file>